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2"/>
  </p:notesMasterIdLst>
  <p:sldIdLst>
    <p:sldId id="257" r:id="rId5"/>
    <p:sldId id="258" r:id="rId6"/>
    <p:sldId id="259" r:id="rId7"/>
    <p:sldId id="256" r:id="rId8"/>
    <p:sldId id="260" r:id="rId9"/>
    <p:sldId id="294" r:id="rId10"/>
    <p:sldId id="318" r:id="rId11"/>
    <p:sldId id="308" r:id="rId12"/>
    <p:sldId id="311" r:id="rId13"/>
    <p:sldId id="312" r:id="rId14"/>
    <p:sldId id="299" r:id="rId15"/>
    <p:sldId id="300" r:id="rId16"/>
    <p:sldId id="307" r:id="rId17"/>
    <p:sldId id="322" r:id="rId18"/>
    <p:sldId id="313" r:id="rId19"/>
    <p:sldId id="301" r:id="rId20"/>
    <p:sldId id="302" r:id="rId21"/>
    <p:sldId id="314" r:id="rId22"/>
    <p:sldId id="315" r:id="rId23"/>
    <p:sldId id="316" r:id="rId24"/>
    <p:sldId id="317" r:id="rId25"/>
    <p:sldId id="310" r:id="rId26"/>
    <p:sldId id="319" r:id="rId27"/>
    <p:sldId id="323" r:id="rId28"/>
    <p:sldId id="320" r:id="rId29"/>
    <p:sldId id="321" r:id="rId30"/>
    <p:sldId id="309" r:id="rId31"/>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A95D36-81F0-4812-B9AC-113F151E328A}" v="182" dt="2026-06-02T12:10:55.7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1" autoAdjust="0"/>
    <p:restoredTop sz="94660"/>
  </p:normalViewPr>
  <p:slideViewPr>
    <p:cSldViewPr snapToGrid="0" showGuides="1">
      <p:cViewPr varScale="1">
        <p:scale>
          <a:sx n="68" d="100"/>
          <a:sy n="68" d="100"/>
        </p:scale>
        <p:origin x="920"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wis Greenway" userId="4434cb77-0f6c-421a-86dd-7e46e212fb63" providerId="ADAL" clId="{2129C547-75D5-4C5A-A6EE-A2251433B0A1}"/>
    <pc:docChg chg="undo custSel addSld delSld modSld sldOrd">
      <pc:chgData name="Lewis Greenway" userId="4434cb77-0f6c-421a-86dd-7e46e212fb63" providerId="ADAL" clId="{2129C547-75D5-4C5A-A6EE-A2251433B0A1}" dt="2026-06-02T12:17:17.002" v="9375" actId="12"/>
      <pc:docMkLst>
        <pc:docMk/>
      </pc:docMkLst>
      <pc:sldChg chg="modSp mod">
        <pc:chgData name="Lewis Greenway" userId="4434cb77-0f6c-421a-86dd-7e46e212fb63" providerId="ADAL" clId="{2129C547-75D5-4C5A-A6EE-A2251433B0A1}" dt="2026-06-02T11:56:00.777" v="6515" actId="404"/>
        <pc:sldMkLst>
          <pc:docMk/>
          <pc:sldMk cId="447662005" sldId="260"/>
        </pc:sldMkLst>
        <pc:spChg chg="mod">
          <ac:chgData name="Lewis Greenway" userId="4434cb77-0f6c-421a-86dd-7e46e212fb63" providerId="ADAL" clId="{2129C547-75D5-4C5A-A6EE-A2251433B0A1}" dt="2026-06-02T11:56:00.777" v="6515" actId="404"/>
          <ac:spMkLst>
            <pc:docMk/>
            <pc:sldMk cId="447662005" sldId="260"/>
            <ac:spMk id="3" creationId="{EF07474C-F2CF-0701-40DD-77A79106C87F}"/>
          </ac:spMkLst>
        </pc:spChg>
      </pc:sldChg>
      <pc:sldChg chg="addSp delSp modSp mod modClrScheme chgLayout">
        <pc:chgData name="Lewis Greenway" userId="4434cb77-0f6c-421a-86dd-7e46e212fb63" providerId="ADAL" clId="{2129C547-75D5-4C5A-A6EE-A2251433B0A1}" dt="2026-06-02T12:17:07.212" v="9372" actId="12"/>
        <pc:sldMkLst>
          <pc:docMk/>
          <pc:sldMk cId="1203187404" sldId="299"/>
        </pc:sldMkLst>
        <pc:spChg chg="mod ord">
          <ac:chgData name="Lewis Greenway" userId="4434cb77-0f6c-421a-86dd-7e46e212fb63" providerId="ADAL" clId="{2129C547-75D5-4C5A-A6EE-A2251433B0A1}" dt="2026-06-02T08:14:51.509" v="5" actId="700"/>
          <ac:spMkLst>
            <pc:docMk/>
            <pc:sldMk cId="1203187404" sldId="299"/>
            <ac:spMk id="2" creationId="{840C76CC-7C34-B99D-E24A-2FE7F9C499E6}"/>
          </ac:spMkLst>
        </pc:spChg>
        <pc:spChg chg="mod ord">
          <ac:chgData name="Lewis Greenway" userId="4434cb77-0f6c-421a-86dd-7e46e212fb63" providerId="ADAL" clId="{2129C547-75D5-4C5A-A6EE-A2251433B0A1}" dt="2026-06-02T12:17:07.212" v="9372" actId="12"/>
          <ac:spMkLst>
            <pc:docMk/>
            <pc:sldMk cId="1203187404" sldId="299"/>
            <ac:spMk id="3" creationId="{B7AE2A80-4514-F449-3F75-18BE38DA070F}"/>
          </ac:spMkLst>
        </pc:spChg>
        <pc:spChg chg="add del mod ord">
          <ac:chgData name="Lewis Greenway" userId="4434cb77-0f6c-421a-86dd-7e46e212fb63" providerId="ADAL" clId="{2129C547-75D5-4C5A-A6EE-A2251433B0A1}" dt="2026-06-02T08:14:51.509" v="5" actId="700"/>
          <ac:spMkLst>
            <pc:docMk/>
            <pc:sldMk cId="1203187404" sldId="299"/>
            <ac:spMk id="4" creationId="{D3FC934E-6114-93BA-9532-63A8FB9EE790}"/>
          </ac:spMkLst>
        </pc:spChg>
        <pc:spChg chg="mod ord">
          <ac:chgData name="Lewis Greenway" userId="4434cb77-0f6c-421a-86dd-7e46e212fb63" providerId="ADAL" clId="{2129C547-75D5-4C5A-A6EE-A2251433B0A1}" dt="2026-06-02T08:14:51.509" v="5" actId="700"/>
          <ac:spMkLst>
            <pc:docMk/>
            <pc:sldMk cId="1203187404" sldId="299"/>
            <ac:spMk id="5" creationId="{50B66DB2-1A78-244D-17D0-2647B703B19B}"/>
          </ac:spMkLst>
        </pc:spChg>
        <pc:spChg chg="mod ord">
          <ac:chgData name="Lewis Greenway" userId="4434cb77-0f6c-421a-86dd-7e46e212fb63" providerId="ADAL" clId="{2129C547-75D5-4C5A-A6EE-A2251433B0A1}" dt="2026-06-02T08:14:51.509" v="5" actId="700"/>
          <ac:spMkLst>
            <pc:docMk/>
            <pc:sldMk cId="1203187404" sldId="299"/>
            <ac:spMk id="6" creationId="{01179AE4-053E-DB07-6E4E-42CA9DDA55BE}"/>
          </ac:spMkLst>
        </pc:spChg>
        <pc:spChg chg="add del mod ord">
          <ac:chgData name="Lewis Greenway" userId="4434cb77-0f6c-421a-86dd-7e46e212fb63" providerId="ADAL" clId="{2129C547-75D5-4C5A-A6EE-A2251433B0A1}" dt="2026-06-02T08:14:51.509" v="5" actId="700"/>
          <ac:spMkLst>
            <pc:docMk/>
            <pc:sldMk cId="1203187404" sldId="299"/>
            <ac:spMk id="12" creationId="{38DB8AD8-AE8D-27CD-97C3-F9CC3EC56AF5}"/>
          </ac:spMkLst>
        </pc:spChg>
      </pc:sldChg>
      <pc:sldChg chg="modSp mod">
        <pc:chgData name="Lewis Greenway" userId="4434cb77-0f6c-421a-86dd-7e46e212fb63" providerId="ADAL" clId="{2129C547-75D5-4C5A-A6EE-A2251433B0A1}" dt="2026-06-02T12:17:10.490" v="9373" actId="12"/>
        <pc:sldMkLst>
          <pc:docMk/>
          <pc:sldMk cId="3884123975" sldId="300"/>
        </pc:sldMkLst>
        <pc:spChg chg="mod">
          <ac:chgData name="Lewis Greenway" userId="4434cb77-0f6c-421a-86dd-7e46e212fb63" providerId="ADAL" clId="{2129C547-75D5-4C5A-A6EE-A2251433B0A1}" dt="2026-06-02T12:17:10.490" v="9373" actId="12"/>
          <ac:spMkLst>
            <pc:docMk/>
            <pc:sldMk cId="3884123975" sldId="300"/>
            <ac:spMk id="3" creationId="{E769ABBF-0BF7-B849-50FF-ADEB2D5AAA4A}"/>
          </ac:spMkLst>
        </pc:spChg>
      </pc:sldChg>
      <pc:sldChg chg="modSp mod">
        <pc:chgData name="Lewis Greenway" userId="4434cb77-0f6c-421a-86dd-7e46e212fb63" providerId="ADAL" clId="{2129C547-75D5-4C5A-A6EE-A2251433B0A1}" dt="2026-06-02T12:17:13.405" v="9374" actId="12"/>
        <pc:sldMkLst>
          <pc:docMk/>
          <pc:sldMk cId="743345167" sldId="307"/>
        </pc:sldMkLst>
        <pc:spChg chg="mod">
          <ac:chgData name="Lewis Greenway" userId="4434cb77-0f6c-421a-86dd-7e46e212fb63" providerId="ADAL" clId="{2129C547-75D5-4C5A-A6EE-A2251433B0A1}" dt="2026-06-02T12:17:13.405" v="9374" actId="12"/>
          <ac:spMkLst>
            <pc:docMk/>
            <pc:sldMk cId="743345167" sldId="307"/>
            <ac:spMk id="3" creationId="{199C8665-300A-31F2-6452-66A60F823D99}"/>
          </ac:spMkLst>
        </pc:spChg>
      </pc:sldChg>
      <pc:sldChg chg="modSp mod">
        <pc:chgData name="Lewis Greenway" userId="4434cb77-0f6c-421a-86dd-7e46e212fb63" providerId="ADAL" clId="{2129C547-75D5-4C5A-A6EE-A2251433B0A1}" dt="2026-06-02T10:08:14.512" v="43" actId="20577"/>
        <pc:sldMkLst>
          <pc:docMk/>
          <pc:sldMk cId="104054529" sldId="308"/>
        </pc:sldMkLst>
        <pc:spChg chg="mod">
          <ac:chgData name="Lewis Greenway" userId="4434cb77-0f6c-421a-86dd-7e46e212fb63" providerId="ADAL" clId="{2129C547-75D5-4C5A-A6EE-A2251433B0A1}" dt="2026-06-02T10:08:14.512" v="43" actId="20577"/>
          <ac:spMkLst>
            <pc:docMk/>
            <pc:sldMk cId="104054529" sldId="308"/>
            <ac:spMk id="4" creationId="{5D8A80A9-B6F9-0A01-78DA-5C72E25925AF}"/>
          </ac:spMkLst>
        </pc:spChg>
      </pc:sldChg>
      <pc:sldChg chg="modSp add mod ord">
        <pc:chgData name="Lewis Greenway" userId="4434cb77-0f6c-421a-86dd-7e46e212fb63" providerId="ADAL" clId="{2129C547-75D5-4C5A-A6EE-A2251433B0A1}" dt="2026-06-02T11:56:25.311" v="6525" actId="20577"/>
        <pc:sldMkLst>
          <pc:docMk/>
          <pc:sldMk cId="3512186020" sldId="310"/>
        </pc:sldMkLst>
        <pc:spChg chg="mod">
          <ac:chgData name="Lewis Greenway" userId="4434cb77-0f6c-421a-86dd-7e46e212fb63" providerId="ADAL" clId="{2129C547-75D5-4C5A-A6EE-A2251433B0A1}" dt="2026-06-02T11:56:25.311" v="6525" actId="20577"/>
          <ac:spMkLst>
            <pc:docMk/>
            <pc:sldMk cId="3512186020" sldId="310"/>
            <ac:spMk id="4" creationId="{1A79D991-6753-4B04-8597-1AA2B1B27BBE}"/>
          </ac:spMkLst>
        </pc:spChg>
      </pc:sldChg>
      <pc:sldChg chg="addSp delSp modSp new del mod modClrScheme chgLayout">
        <pc:chgData name="Lewis Greenway" userId="4434cb77-0f6c-421a-86dd-7e46e212fb63" providerId="ADAL" clId="{2129C547-75D5-4C5A-A6EE-A2251433B0A1}" dt="2026-06-02T10:07:48.179" v="6" actId="47"/>
        <pc:sldMkLst>
          <pc:docMk/>
          <pc:sldMk cId="2368564530" sldId="311"/>
        </pc:sldMkLst>
        <pc:spChg chg="del mod ord">
          <ac:chgData name="Lewis Greenway" userId="4434cb77-0f6c-421a-86dd-7e46e212fb63" providerId="ADAL" clId="{2129C547-75D5-4C5A-A6EE-A2251433B0A1}" dt="2026-06-02T08:14:43.003" v="3" actId="700"/>
          <ac:spMkLst>
            <pc:docMk/>
            <pc:sldMk cId="2368564530" sldId="311"/>
            <ac:spMk id="2" creationId="{2FEF28F1-35F5-30E6-0AFF-286EABD049B7}"/>
          </ac:spMkLst>
        </pc:spChg>
        <pc:spChg chg="del mod ord">
          <ac:chgData name="Lewis Greenway" userId="4434cb77-0f6c-421a-86dd-7e46e212fb63" providerId="ADAL" clId="{2129C547-75D5-4C5A-A6EE-A2251433B0A1}" dt="2026-06-02T08:14:43.003" v="3" actId="700"/>
          <ac:spMkLst>
            <pc:docMk/>
            <pc:sldMk cId="2368564530" sldId="311"/>
            <ac:spMk id="3" creationId="{D68FBB88-FF9E-220A-4A7D-AD8E20EAA6BF}"/>
          </ac:spMkLst>
        </pc:spChg>
        <pc:spChg chg="del mod ord">
          <ac:chgData name="Lewis Greenway" userId="4434cb77-0f6c-421a-86dd-7e46e212fb63" providerId="ADAL" clId="{2129C547-75D5-4C5A-A6EE-A2251433B0A1}" dt="2026-06-02T08:14:43.003" v="3" actId="700"/>
          <ac:spMkLst>
            <pc:docMk/>
            <pc:sldMk cId="2368564530" sldId="311"/>
            <ac:spMk id="4" creationId="{98B3A1BF-6743-B7F1-53A0-CC49B4C287FD}"/>
          </ac:spMkLst>
        </pc:spChg>
        <pc:spChg chg="del mod ord">
          <ac:chgData name="Lewis Greenway" userId="4434cb77-0f6c-421a-86dd-7e46e212fb63" providerId="ADAL" clId="{2129C547-75D5-4C5A-A6EE-A2251433B0A1}" dt="2026-06-02T08:14:43.003" v="3" actId="700"/>
          <ac:spMkLst>
            <pc:docMk/>
            <pc:sldMk cId="2368564530" sldId="311"/>
            <ac:spMk id="5" creationId="{72731EF4-E8BB-09AD-E732-2DFD8B423EE9}"/>
          </ac:spMkLst>
        </pc:spChg>
        <pc:spChg chg="add mod ord">
          <ac:chgData name="Lewis Greenway" userId="4434cb77-0f6c-421a-86dd-7e46e212fb63" providerId="ADAL" clId="{2129C547-75D5-4C5A-A6EE-A2251433B0A1}" dt="2026-06-02T08:14:43.003" v="3" actId="700"/>
          <ac:spMkLst>
            <pc:docMk/>
            <pc:sldMk cId="2368564530" sldId="311"/>
            <ac:spMk id="6" creationId="{62E0E735-25FF-C94A-AE4D-CE3AB909033C}"/>
          </ac:spMkLst>
        </pc:spChg>
        <pc:spChg chg="add mod ord">
          <ac:chgData name="Lewis Greenway" userId="4434cb77-0f6c-421a-86dd-7e46e212fb63" providerId="ADAL" clId="{2129C547-75D5-4C5A-A6EE-A2251433B0A1}" dt="2026-06-02T08:14:43.003" v="3" actId="700"/>
          <ac:spMkLst>
            <pc:docMk/>
            <pc:sldMk cId="2368564530" sldId="311"/>
            <ac:spMk id="7" creationId="{870C3A29-2B44-36EF-CEE4-846F653BDC0C}"/>
          </ac:spMkLst>
        </pc:spChg>
        <pc:spChg chg="add mod ord">
          <ac:chgData name="Lewis Greenway" userId="4434cb77-0f6c-421a-86dd-7e46e212fb63" providerId="ADAL" clId="{2129C547-75D5-4C5A-A6EE-A2251433B0A1}" dt="2026-06-02T08:14:43.003" v="3" actId="700"/>
          <ac:spMkLst>
            <pc:docMk/>
            <pc:sldMk cId="2368564530" sldId="311"/>
            <ac:spMk id="8" creationId="{10552E87-255A-A76A-C493-1715FABFDA18}"/>
          </ac:spMkLst>
        </pc:spChg>
        <pc:spChg chg="add mod ord">
          <ac:chgData name="Lewis Greenway" userId="4434cb77-0f6c-421a-86dd-7e46e212fb63" providerId="ADAL" clId="{2129C547-75D5-4C5A-A6EE-A2251433B0A1}" dt="2026-06-02T08:14:43.003" v="3" actId="700"/>
          <ac:spMkLst>
            <pc:docMk/>
            <pc:sldMk cId="2368564530" sldId="311"/>
            <ac:spMk id="9" creationId="{D6144140-A20E-232F-1A52-38B4329D6F44}"/>
          </ac:spMkLst>
        </pc:spChg>
      </pc:sldChg>
      <pc:sldChg chg="addSp delSp modSp new mod modClrScheme chgLayout">
        <pc:chgData name="Lewis Greenway" userId="4434cb77-0f6c-421a-86dd-7e46e212fb63" providerId="ADAL" clId="{2129C547-75D5-4C5A-A6EE-A2251433B0A1}" dt="2026-06-02T10:40:35.885" v="877" actId="20577"/>
        <pc:sldMkLst>
          <pc:docMk/>
          <pc:sldMk cId="2579177076" sldId="311"/>
        </pc:sldMkLst>
        <pc:spChg chg="del">
          <ac:chgData name="Lewis Greenway" userId="4434cb77-0f6c-421a-86dd-7e46e212fb63" providerId="ADAL" clId="{2129C547-75D5-4C5A-A6EE-A2251433B0A1}" dt="2026-06-02T10:07:54.046" v="8" actId="700"/>
          <ac:spMkLst>
            <pc:docMk/>
            <pc:sldMk cId="2579177076" sldId="311"/>
            <ac:spMk id="2" creationId="{9E47837A-0FBF-3628-71E2-388059B1D3DE}"/>
          </ac:spMkLst>
        </pc:spChg>
        <pc:spChg chg="del mod ord">
          <ac:chgData name="Lewis Greenway" userId="4434cb77-0f6c-421a-86dd-7e46e212fb63" providerId="ADAL" clId="{2129C547-75D5-4C5A-A6EE-A2251433B0A1}" dt="2026-06-02T10:07:54.046" v="8" actId="700"/>
          <ac:spMkLst>
            <pc:docMk/>
            <pc:sldMk cId="2579177076" sldId="311"/>
            <ac:spMk id="3" creationId="{41935AB2-58BA-5820-ABFD-6243233BA274}"/>
          </ac:spMkLst>
        </pc:spChg>
        <pc:spChg chg="del">
          <ac:chgData name="Lewis Greenway" userId="4434cb77-0f6c-421a-86dd-7e46e212fb63" providerId="ADAL" clId="{2129C547-75D5-4C5A-A6EE-A2251433B0A1}" dt="2026-06-02T10:07:54.046" v="8" actId="700"/>
          <ac:spMkLst>
            <pc:docMk/>
            <pc:sldMk cId="2579177076" sldId="311"/>
            <ac:spMk id="4" creationId="{6BD43952-A104-ACC7-3E86-4C4BF5AAD72A}"/>
          </ac:spMkLst>
        </pc:spChg>
        <pc:spChg chg="del">
          <ac:chgData name="Lewis Greenway" userId="4434cb77-0f6c-421a-86dd-7e46e212fb63" providerId="ADAL" clId="{2129C547-75D5-4C5A-A6EE-A2251433B0A1}" dt="2026-06-02T10:07:54.046" v="8" actId="700"/>
          <ac:spMkLst>
            <pc:docMk/>
            <pc:sldMk cId="2579177076" sldId="311"/>
            <ac:spMk id="5" creationId="{973BF650-4616-6492-653F-ED68335FF755}"/>
          </ac:spMkLst>
        </pc:spChg>
        <pc:spChg chg="add del mod ord">
          <ac:chgData name="Lewis Greenway" userId="4434cb77-0f6c-421a-86dd-7e46e212fb63" providerId="ADAL" clId="{2129C547-75D5-4C5A-A6EE-A2251433B0A1}" dt="2026-06-02T10:07:58.391" v="9" actId="700"/>
          <ac:spMkLst>
            <pc:docMk/>
            <pc:sldMk cId="2579177076" sldId="311"/>
            <ac:spMk id="6" creationId="{76DE134F-FAA1-B83B-E4A9-7A74489FE0EB}"/>
          </ac:spMkLst>
        </pc:spChg>
        <pc:spChg chg="add mod ord">
          <ac:chgData name="Lewis Greenway" userId="4434cb77-0f6c-421a-86dd-7e46e212fb63" providerId="ADAL" clId="{2129C547-75D5-4C5A-A6EE-A2251433B0A1}" dt="2026-06-02T10:08:25.654" v="62" actId="20577"/>
          <ac:spMkLst>
            <pc:docMk/>
            <pc:sldMk cId="2579177076" sldId="311"/>
            <ac:spMk id="7" creationId="{56F84967-BBFA-4F4D-0566-1DCA00DE6B09}"/>
          </ac:spMkLst>
        </pc:spChg>
        <pc:spChg chg="add mod ord">
          <ac:chgData name="Lewis Greenway" userId="4434cb77-0f6c-421a-86dd-7e46e212fb63" providerId="ADAL" clId="{2129C547-75D5-4C5A-A6EE-A2251433B0A1}" dt="2026-06-02T10:40:35.885" v="877" actId="20577"/>
          <ac:spMkLst>
            <pc:docMk/>
            <pc:sldMk cId="2579177076" sldId="311"/>
            <ac:spMk id="8" creationId="{300695CB-6D04-9FDA-479A-6A275449E366}"/>
          </ac:spMkLst>
        </pc:spChg>
        <pc:spChg chg="add mod ord">
          <ac:chgData name="Lewis Greenway" userId="4434cb77-0f6c-421a-86dd-7e46e212fb63" providerId="ADAL" clId="{2129C547-75D5-4C5A-A6EE-A2251433B0A1}" dt="2026-06-02T10:08:32.192" v="98" actId="20577"/>
          <ac:spMkLst>
            <pc:docMk/>
            <pc:sldMk cId="2579177076" sldId="311"/>
            <ac:spMk id="9" creationId="{98369AA4-9948-3F69-D783-47626B68187D}"/>
          </ac:spMkLst>
        </pc:spChg>
        <pc:grpChg chg="add mod">
          <ac:chgData name="Lewis Greenway" userId="4434cb77-0f6c-421a-86dd-7e46e212fb63" providerId="ADAL" clId="{2129C547-75D5-4C5A-A6EE-A2251433B0A1}" dt="2026-06-02T10:40:13.291" v="797" actId="1076"/>
          <ac:grpSpMkLst>
            <pc:docMk/>
            <pc:sldMk cId="2579177076" sldId="311"/>
            <ac:grpSpMk id="10" creationId="{5646AF18-852E-81B1-EFDE-33159588C5C2}"/>
          </ac:grpSpMkLst>
        </pc:grpChg>
        <pc:picChg chg="mod">
          <ac:chgData name="Lewis Greenway" userId="4434cb77-0f6c-421a-86dd-7e46e212fb63" providerId="ADAL" clId="{2129C547-75D5-4C5A-A6EE-A2251433B0A1}" dt="2026-06-02T10:39:52.534" v="794"/>
          <ac:picMkLst>
            <pc:docMk/>
            <pc:sldMk cId="2579177076" sldId="311"/>
            <ac:picMk id="11" creationId="{4F374206-AC21-F4DB-DE9E-E1EB3D3B31BB}"/>
          </ac:picMkLst>
        </pc:picChg>
        <pc:picChg chg="mod">
          <ac:chgData name="Lewis Greenway" userId="4434cb77-0f6c-421a-86dd-7e46e212fb63" providerId="ADAL" clId="{2129C547-75D5-4C5A-A6EE-A2251433B0A1}" dt="2026-06-02T10:39:52.534" v="794"/>
          <ac:picMkLst>
            <pc:docMk/>
            <pc:sldMk cId="2579177076" sldId="311"/>
            <ac:picMk id="12" creationId="{C6DBF300-EB32-DE44-0B44-3CD77D18DC06}"/>
          </ac:picMkLst>
        </pc:picChg>
        <pc:picChg chg="mod">
          <ac:chgData name="Lewis Greenway" userId="4434cb77-0f6c-421a-86dd-7e46e212fb63" providerId="ADAL" clId="{2129C547-75D5-4C5A-A6EE-A2251433B0A1}" dt="2026-06-02T10:39:52.534" v="794"/>
          <ac:picMkLst>
            <pc:docMk/>
            <pc:sldMk cId="2579177076" sldId="311"/>
            <ac:picMk id="13" creationId="{01825519-3F54-F829-613D-3DB62DE13ADE}"/>
          </ac:picMkLst>
        </pc:picChg>
        <pc:picChg chg="mod">
          <ac:chgData name="Lewis Greenway" userId="4434cb77-0f6c-421a-86dd-7e46e212fb63" providerId="ADAL" clId="{2129C547-75D5-4C5A-A6EE-A2251433B0A1}" dt="2026-06-02T10:39:52.534" v="794"/>
          <ac:picMkLst>
            <pc:docMk/>
            <pc:sldMk cId="2579177076" sldId="311"/>
            <ac:picMk id="14" creationId="{EEB48D71-422C-1D4F-CCDD-9C92DB4DC5EC}"/>
          </ac:picMkLst>
        </pc:picChg>
      </pc:sldChg>
      <pc:sldChg chg="modSp add mod">
        <pc:chgData name="Lewis Greenway" userId="4434cb77-0f6c-421a-86dd-7e46e212fb63" providerId="ADAL" clId="{2129C547-75D5-4C5A-A6EE-A2251433B0A1}" dt="2026-06-02T10:41:39.908" v="897" actId="20577"/>
        <pc:sldMkLst>
          <pc:docMk/>
          <pc:sldMk cId="4007517129" sldId="312"/>
        </pc:sldMkLst>
        <pc:spChg chg="mod">
          <ac:chgData name="Lewis Greenway" userId="4434cb77-0f6c-421a-86dd-7e46e212fb63" providerId="ADAL" clId="{2129C547-75D5-4C5A-A6EE-A2251433B0A1}" dt="2026-06-02T10:41:39.908" v="897" actId="20577"/>
          <ac:spMkLst>
            <pc:docMk/>
            <pc:sldMk cId="4007517129" sldId="312"/>
            <ac:spMk id="4" creationId="{B6B894F0-6501-D698-70C1-C231BD02DE98}"/>
          </ac:spMkLst>
        </pc:spChg>
      </pc:sldChg>
      <pc:sldChg chg="modSp add mod ord">
        <pc:chgData name="Lewis Greenway" userId="4434cb77-0f6c-421a-86dd-7e46e212fb63" providerId="ADAL" clId="{2129C547-75D5-4C5A-A6EE-A2251433B0A1}" dt="2026-06-02T10:42:02.726" v="955" actId="20577"/>
        <pc:sldMkLst>
          <pc:docMk/>
          <pc:sldMk cId="3645260829" sldId="313"/>
        </pc:sldMkLst>
        <pc:spChg chg="mod">
          <ac:chgData name="Lewis Greenway" userId="4434cb77-0f6c-421a-86dd-7e46e212fb63" providerId="ADAL" clId="{2129C547-75D5-4C5A-A6EE-A2251433B0A1}" dt="2026-06-02T10:42:02.726" v="955" actId="20577"/>
          <ac:spMkLst>
            <pc:docMk/>
            <pc:sldMk cId="3645260829" sldId="313"/>
            <ac:spMk id="4" creationId="{358AEEB6-2FA2-D629-404B-2EDF9EC8D145}"/>
          </ac:spMkLst>
        </pc:spChg>
      </pc:sldChg>
      <pc:sldChg chg="modSp add mod ord">
        <pc:chgData name="Lewis Greenway" userId="4434cb77-0f6c-421a-86dd-7e46e212fb63" providerId="ADAL" clId="{2129C547-75D5-4C5A-A6EE-A2251433B0A1}" dt="2026-06-02T10:42:58.025" v="1016" actId="20577"/>
        <pc:sldMkLst>
          <pc:docMk/>
          <pc:sldMk cId="3121351740" sldId="314"/>
        </pc:sldMkLst>
        <pc:spChg chg="mod">
          <ac:chgData name="Lewis Greenway" userId="4434cb77-0f6c-421a-86dd-7e46e212fb63" providerId="ADAL" clId="{2129C547-75D5-4C5A-A6EE-A2251433B0A1}" dt="2026-06-02T10:42:58.025" v="1016" actId="20577"/>
          <ac:spMkLst>
            <pc:docMk/>
            <pc:sldMk cId="3121351740" sldId="314"/>
            <ac:spMk id="4" creationId="{42B9A6B2-D081-6623-B94A-F9893913BA28}"/>
          </ac:spMkLst>
        </pc:spChg>
      </pc:sldChg>
      <pc:sldChg chg="addSp delSp modSp new mod modClrScheme chgLayout">
        <pc:chgData name="Lewis Greenway" userId="4434cb77-0f6c-421a-86dd-7e46e212fb63" providerId="ADAL" clId="{2129C547-75D5-4C5A-A6EE-A2251433B0A1}" dt="2026-06-02T10:51:31.731" v="1779" actId="14100"/>
        <pc:sldMkLst>
          <pc:docMk/>
          <pc:sldMk cId="389880540" sldId="315"/>
        </pc:sldMkLst>
        <pc:spChg chg="del">
          <ac:chgData name="Lewis Greenway" userId="4434cb77-0f6c-421a-86dd-7e46e212fb63" providerId="ADAL" clId="{2129C547-75D5-4C5A-A6EE-A2251433B0A1}" dt="2026-06-02T10:42:39.617" v="960" actId="700"/>
          <ac:spMkLst>
            <pc:docMk/>
            <pc:sldMk cId="389880540" sldId="315"/>
            <ac:spMk id="2" creationId="{A9DA3EFB-6F3D-69DD-A1A1-C33F9B56A20B}"/>
          </ac:spMkLst>
        </pc:spChg>
        <pc:spChg chg="del mod ord">
          <ac:chgData name="Lewis Greenway" userId="4434cb77-0f6c-421a-86dd-7e46e212fb63" providerId="ADAL" clId="{2129C547-75D5-4C5A-A6EE-A2251433B0A1}" dt="2026-06-02T10:42:39.617" v="960" actId="700"/>
          <ac:spMkLst>
            <pc:docMk/>
            <pc:sldMk cId="389880540" sldId="315"/>
            <ac:spMk id="3" creationId="{F8087D9A-281D-62D5-0C4A-ADA91CDCC713}"/>
          </ac:spMkLst>
        </pc:spChg>
        <pc:spChg chg="del mod ord">
          <ac:chgData name="Lewis Greenway" userId="4434cb77-0f6c-421a-86dd-7e46e212fb63" providerId="ADAL" clId="{2129C547-75D5-4C5A-A6EE-A2251433B0A1}" dt="2026-06-02T10:42:39.617" v="960" actId="700"/>
          <ac:spMkLst>
            <pc:docMk/>
            <pc:sldMk cId="389880540" sldId="315"/>
            <ac:spMk id="4" creationId="{789AA1A4-D37D-9092-B0BC-DD5F7F067B55}"/>
          </ac:spMkLst>
        </pc:spChg>
        <pc:spChg chg="del mod ord">
          <ac:chgData name="Lewis Greenway" userId="4434cb77-0f6c-421a-86dd-7e46e212fb63" providerId="ADAL" clId="{2129C547-75D5-4C5A-A6EE-A2251433B0A1}" dt="2026-06-02T10:42:39.617" v="960" actId="700"/>
          <ac:spMkLst>
            <pc:docMk/>
            <pc:sldMk cId="389880540" sldId="315"/>
            <ac:spMk id="5" creationId="{FA79DDF0-59D2-37F4-505C-68B01E04C583}"/>
          </ac:spMkLst>
        </pc:spChg>
        <pc:spChg chg="add mod ord">
          <ac:chgData name="Lewis Greenway" userId="4434cb77-0f6c-421a-86dd-7e46e212fb63" providerId="ADAL" clId="{2129C547-75D5-4C5A-A6EE-A2251433B0A1}" dt="2026-06-02T10:43:29.480" v="1051" actId="20577"/>
          <ac:spMkLst>
            <pc:docMk/>
            <pc:sldMk cId="389880540" sldId="315"/>
            <ac:spMk id="6" creationId="{C6E6AD21-E353-7A46-EE71-D3C41B61AF73}"/>
          </ac:spMkLst>
        </pc:spChg>
        <pc:spChg chg="add mod ord">
          <ac:chgData name="Lewis Greenway" userId="4434cb77-0f6c-421a-86dd-7e46e212fb63" providerId="ADAL" clId="{2129C547-75D5-4C5A-A6EE-A2251433B0A1}" dt="2026-06-02T10:51:31.731" v="1779" actId="14100"/>
          <ac:spMkLst>
            <pc:docMk/>
            <pc:sldMk cId="389880540" sldId="315"/>
            <ac:spMk id="7" creationId="{9CFBE3D1-A683-27E2-F99F-FCA053994698}"/>
          </ac:spMkLst>
        </pc:spChg>
        <pc:spChg chg="add mod ord">
          <ac:chgData name="Lewis Greenway" userId="4434cb77-0f6c-421a-86dd-7e46e212fb63" providerId="ADAL" clId="{2129C547-75D5-4C5A-A6EE-A2251433B0A1}" dt="2026-06-02T10:43:43.896" v="1074" actId="20577"/>
          <ac:spMkLst>
            <pc:docMk/>
            <pc:sldMk cId="389880540" sldId="315"/>
            <ac:spMk id="8" creationId="{DDE7843A-D17F-0D6D-7896-68D061B753A4}"/>
          </ac:spMkLst>
        </pc:spChg>
        <pc:grpChg chg="add mod">
          <ac:chgData name="Lewis Greenway" userId="4434cb77-0f6c-421a-86dd-7e46e212fb63" providerId="ADAL" clId="{2129C547-75D5-4C5A-A6EE-A2251433B0A1}" dt="2026-06-02T10:51:20.581" v="1776"/>
          <ac:grpSpMkLst>
            <pc:docMk/>
            <pc:sldMk cId="389880540" sldId="315"/>
            <ac:grpSpMk id="9" creationId="{5AC3E53C-C4EC-C5AD-035F-E30DD9D7D964}"/>
          </ac:grpSpMkLst>
        </pc:grpChg>
        <pc:picChg chg="mod">
          <ac:chgData name="Lewis Greenway" userId="4434cb77-0f6c-421a-86dd-7e46e212fb63" providerId="ADAL" clId="{2129C547-75D5-4C5A-A6EE-A2251433B0A1}" dt="2026-06-02T10:51:20.581" v="1776"/>
          <ac:picMkLst>
            <pc:docMk/>
            <pc:sldMk cId="389880540" sldId="315"/>
            <ac:picMk id="10" creationId="{3D091049-C4C0-F006-E593-E3A548E405B9}"/>
          </ac:picMkLst>
        </pc:picChg>
        <pc:picChg chg="mod">
          <ac:chgData name="Lewis Greenway" userId="4434cb77-0f6c-421a-86dd-7e46e212fb63" providerId="ADAL" clId="{2129C547-75D5-4C5A-A6EE-A2251433B0A1}" dt="2026-06-02T10:51:20.581" v="1776"/>
          <ac:picMkLst>
            <pc:docMk/>
            <pc:sldMk cId="389880540" sldId="315"/>
            <ac:picMk id="11" creationId="{FB0D8F92-8CDE-4385-6D12-28F0C4DED459}"/>
          </ac:picMkLst>
        </pc:picChg>
        <pc:picChg chg="mod">
          <ac:chgData name="Lewis Greenway" userId="4434cb77-0f6c-421a-86dd-7e46e212fb63" providerId="ADAL" clId="{2129C547-75D5-4C5A-A6EE-A2251433B0A1}" dt="2026-06-02T10:51:20.581" v="1776"/>
          <ac:picMkLst>
            <pc:docMk/>
            <pc:sldMk cId="389880540" sldId="315"/>
            <ac:picMk id="12" creationId="{6C470D1A-A311-D300-40F7-A750A7630D21}"/>
          </ac:picMkLst>
        </pc:picChg>
        <pc:picChg chg="mod">
          <ac:chgData name="Lewis Greenway" userId="4434cb77-0f6c-421a-86dd-7e46e212fb63" providerId="ADAL" clId="{2129C547-75D5-4C5A-A6EE-A2251433B0A1}" dt="2026-06-02T10:51:20.581" v="1776"/>
          <ac:picMkLst>
            <pc:docMk/>
            <pc:sldMk cId="389880540" sldId="315"/>
            <ac:picMk id="13" creationId="{6E93C637-47E4-E3D8-73D7-5316B0155CFE}"/>
          </ac:picMkLst>
        </pc:picChg>
      </pc:sldChg>
      <pc:sldChg chg="addSp modSp new mod">
        <pc:chgData name="Lewis Greenway" userId="4434cb77-0f6c-421a-86dd-7e46e212fb63" providerId="ADAL" clId="{2129C547-75D5-4C5A-A6EE-A2251433B0A1}" dt="2026-06-02T12:13:36.523" v="8663" actId="1076"/>
        <pc:sldMkLst>
          <pc:docMk/>
          <pc:sldMk cId="4110519052" sldId="316"/>
        </pc:sldMkLst>
        <pc:spChg chg="mod">
          <ac:chgData name="Lewis Greenway" userId="4434cb77-0f6c-421a-86dd-7e46e212fb63" providerId="ADAL" clId="{2129C547-75D5-4C5A-A6EE-A2251433B0A1}" dt="2026-06-02T10:50:18.500" v="1712" actId="20577"/>
          <ac:spMkLst>
            <pc:docMk/>
            <pc:sldMk cId="4110519052" sldId="316"/>
            <ac:spMk id="2" creationId="{ED2AEA69-5EAF-FE03-9B46-DA66BCB53047}"/>
          </ac:spMkLst>
        </pc:spChg>
        <pc:spChg chg="mod">
          <ac:chgData name="Lewis Greenway" userId="4434cb77-0f6c-421a-86dd-7e46e212fb63" providerId="ADAL" clId="{2129C547-75D5-4C5A-A6EE-A2251433B0A1}" dt="2026-06-02T12:13:36.523" v="8663" actId="1076"/>
          <ac:spMkLst>
            <pc:docMk/>
            <pc:sldMk cId="4110519052" sldId="316"/>
            <ac:spMk id="3" creationId="{01617555-90ED-9F4F-2678-750CCA5D87A8}"/>
          </ac:spMkLst>
        </pc:spChg>
        <pc:spChg chg="mod">
          <ac:chgData name="Lewis Greenway" userId="4434cb77-0f6c-421a-86dd-7e46e212fb63" providerId="ADAL" clId="{2129C547-75D5-4C5A-A6EE-A2251433B0A1}" dt="2026-06-02T10:51:05.902" v="1772" actId="20577"/>
          <ac:spMkLst>
            <pc:docMk/>
            <pc:sldMk cId="4110519052" sldId="316"/>
            <ac:spMk id="4" creationId="{07EAD8B5-C593-D0C7-961B-F7332B196A98}"/>
          </ac:spMkLst>
        </pc:spChg>
        <pc:grpChg chg="add mod">
          <ac:chgData name="Lewis Greenway" userId="4434cb77-0f6c-421a-86dd-7e46e212fb63" providerId="ADAL" clId="{2129C547-75D5-4C5A-A6EE-A2251433B0A1}" dt="2026-06-02T10:51:12.720" v="1774"/>
          <ac:grpSpMkLst>
            <pc:docMk/>
            <pc:sldMk cId="4110519052" sldId="316"/>
            <ac:grpSpMk id="7" creationId="{3980F14E-AD78-DCC7-824C-6D13E7D8DB67}"/>
          </ac:grpSpMkLst>
        </pc:grpChg>
        <pc:picChg chg="mod">
          <ac:chgData name="Lewis Greenway" userId="4434cb77-0f6c-421a-86dd-7e46e212fb63" providerId="ADAL" clId="{2129C547-75D5-4C5A-A6EE-A2251433B0A1}" dt="2026-06-02T10:51:12.720" v="1774"/>
          <ac:picMkLst>
            <pc:docMk/>
            <pc:sldMk cId="4110519052" sldId="316"/>
            <ac:picMk id="8" creationId="{873C54D7-C3CF-68CE-9784-3E17C7331FDE}"/>
          </ac:picMkLst>
        </pc:picChg>
        <pc:picChg chg="mod">
          <ac:chgData name="Lewis Greenway" userId="4434cb77-0f6c-421a-86dd-7e46e212fb63" providerId="ADAL" clId="{2129C547-75D5-4C5A-A6EE-A2251433B0A1}" dt="2026-06-02T10:51:12.720" v="1774"/>
          <ac:picMkLst>
            <pc:docMk/>
            <pc:sldMk cId="4110519052" sldId="316"/>
            <ac:picMk id="9" creationId="{55486944-880B-D376-5FCD-8ADA89AFDE5E}"/>
          </ac:picMkLst>
        </pc:picChg>
        <pc:picChg chg="mod">
          <ac:chgData name="Lewis Greenway" userId="4434cb77-0f6c-421a-86dd-7e46e212fb63" providerId="ADAL" clId="{2129C547-75D5-4C5A-A6EE-A2251433B0A1}" dt="2026-06-02T10:51:12.720" v="1774"/>
          <ac:picMkLst>
            <pc:docMk/>
            <pc:sldMk cId="4110519052" sldId="316"/>
            <ac:picMk id="10" creationId="{C82D6DE1-5BF1-2B3B-B585-2E8250CA5E6B}"/>
          </ac:picMkLst>
        </pc:picChg>
        <pc:picChg chg="mod">
          <ac:chgData name="Lewis Greenway" userId="4434cb77-0f6c-421a-86dd-7e46e212fb63" providerId="ADAL" clId="{2129C547-75D5-4C5A-A6EE-A2251433B0A1}" dt="2026-06-02T10:51:12.720" v="1774"/>
          <ac:picMkLst>
            <pc:docMk/>
            <pc:sldMk cId="4110519052" sldId="316"/>
            <ac:picMk id="11" creationId="{4C4F401C-A44E-6BD3-F7BD-B1DCB087F46B}"/>
          </ac:picMkLst>
        </pc:picChg>
      </pc:sldChg>
      <pc:sldChg chg="addSp delSp modSp new mod modAnim">
        <pc:chgData name="Lewis Greenway" userId="4434cb77-0f6c-421a-86dd-7e46e212fb63" providerId="ADAL" clId="{2129C547-75D5-4C5A-A6EE-A2251433B0A1}" dt="2026-06-02T11:27:00.659" v="5128"/>
        <pc:sldMkLst>
          <pc:docMk/>
          <pc:sldMk cId="1241281016" sldId="317"/>
        </pc:sldMkLst>
        <pc:spChg chg="mod">
          <ac:chgData name="Lewis Greenway" userId="4434cb77-0f6c-421a-86dd-7e46e212fb63" providerId="ADAL" clId="{2129C547-75D5-4C5A-A6EE-A2251433B0A1}" dt="2026-06-02T11:02:45.240" v="2975" actId="20577"/>
          <ac:spMkLst>
            <pc:docMk/>
            <pc:sldMk cId="1241281016" sldId="317"/>
            <ac:spMk id="2" creationId="{1CBC23EC-C7A8-AF31-7F69-9DD017C757C2}"/>
          </ac:spMkLst>
        </pc:spChg>
        <pc:spChg chg="mod">
          <ac:chgData name="Lewis Greenway" userId="4434cb77-0f6c-421a-86dd-7e46e212fb63" providerId="ADAL" clId="{2129C547-75D5-4C5A-A6EE-A2251433B0A1}" dt="2026-06-02T11:21:09.712" v="5097" actId="404"/>
          <ac:spMkLst>
            <pc:docMk/>
            <pc:sldMk cId="1241281016" sldId="317"/>
            <ac:spMk id="3" creationId="{699D152A-39A1-059C-06E0-214966BE538B}"/>
          </ac:spMkLst>
        </pc:spChg>
        <pc:spChg chg="mod">
          <ac:chgData name="Lewis Greenway" userId="4434cb77-0f6c-421a-86dd-7e46e212fb63" providerId="ADAL" clId="{2129C547-75D5-4C5A-A6EE-A2251433B0A1}" dt="2026-06-02T11:02:56.849" v="3019" actId="20577"/>
          <ac:spMkLst>
            <pc:docMk/>
            <pc:sldMk cId="1241281016" sldId="317"/>
            <ac:spMk id="4" creationId="{BEA16814-4C86-1C2E-9638-B8F51FB7483B}"/>
          </ac:spMkLst>
        </pc:spChg>
        <pc:spChg chg="add del mod">
          <ac:chgData name="Lewis Greenway" userId="4434cb77-0f6c-421a-86dd-7e46e212fb63" providerId="ADAL" clId="{2129C547-75D5-4C5A-A6EE-A2251433B0A1}" dt="2026-06-02T11:16:08.843" v="4518" actId="478"/>
          <ac:spMkLst>
            <pc:docMk/>
            <pc:sldMk cId="1241281016" sldId="317"/>
            <ac:spMk id="9" creationId="{3E2B0BEC-BC21-DD8E-BD3C-0904A239220C}"/>
          </ac:spMkLst>
        </pc:spChg>
        <pc:spChg chg="add mod">
          <ac:chgData name="Lewis Greenway" userId="4434cb77-0f6c-421a-86dd-7e46e212fb63" providerId="ADAL" clId="{2129C547-75D5-4C5A-A6EE-A2251433B0A1}" dt="2026-06-02T11:20:32.832" v="5090" actId="1076"/>
          <ac:spMkLst>
            <pc:docMk/>
            <pc:sldMk cId="1241281016" sldId="317"/>
            <ac:spMk id="10" creationId="{0BDC9CBF-348C-7060-6C74-FB8DFA5840EE}"/>
          </ac:spMkLst>
        </pc:spChg>
        <pc:spChg chg="add mod">
          <ac:chgData name="Lewis Greenway" userId="4434cb77-0f6c-421a-86dd-7e46e212fb63" providerId="ADAL" clId="{2129C547-75D5-4C5A-A6EE-A2251433B0A1}" dt="2026-06-02T11:21:15.977" v="5098" actId="403"/>
          <ac:spMkLst>
            <pc:docMk/>
            <pc:sldMk cId="1241281016" sldId="317"/>
            <ac:spMk id="11" creationId="{F6E1B6C5-DCB7-3A2D-CBB8-50D630AFD30B}"/>
          </ac:spMkLst>
        </pc:spChg>
        <pc:spChg chg="add mod">
          <ac:chgData name="Lewis Greenway" userId="4434cb77-0f6c-421a-86dd-7e46e212fb63" providerId="ADAL" clId="{2129C547-75D5-4C5A-A6EE-A2251433B0A1}" dt="2026-06-02T11:20:36.463" v="5091" actId="1076"/>
          <ac:spMkLst>
            <pc:docMk/>
            <pc:sldMk cId="1241281016" sldId="317"/>
            <ac:spMk id="12" creationId="{5AFD2C23-7DB4-A283-E9A7-8AFE7D8F2D0E}"/>
          </ac:spMkLst>
        </pc:spChg>
        <pc:grpChg chg="add mod">
          <ac:chgData name="Lewis Greenway" userId="4434cb77-0f6c-421a-86dd-7e46e212fb63" providerId="ADAL" clId="{2129C547-75D5-4C5A-A6EE-A2251433B0A1}" dt="2026-06-02T11:15:49.403" v="4516" actId="1076"/>
          <ac:grpSpMkLst>
            <pc:docMk/>
            <pc:sldMk cId="1241281016" sldId="317"/>
            <ac:grpSpMk id="13" creationId="{681CC229-C200-2919-73B2-AF98777436C9}"/>
          </ac:grpSpMkLst>
        </pc:grpChg>
        <pc:picChg chg="add del mod">
          <ac:chgData name="Lewis Greenway" userId="4434cb77-0f6c-421a-86dd-7e46e212fb63" providerId="ADAL" clId="{2129C547-75D5-4C5A-A6EE-A2251433B0A1}" dt="2026-06-02T11:03:14.563" v="3023" actId="478"/>
          <ac:picMkLst>
            <pc:docMk/>
            <pc:sldMk cId="1241281016" sldId="317"/>
            <ac:picMk id="8" creationId="{DACA4DCB-1BD5-134C-B1EA-20B72E107348}"/>
          </ac:picMkLst>
        </pc:picChg>
        <pc:picChg chg="mod">
          <ac:chgData name="Lewis Greenway" userId="4434cb77-0f6c-421a-86dd-7e46e212fb63" providerId="ADAL" clId="{2129C547-75D5-4C5A-A6EE-A2251433B0A1}" dt="2026-06-02T11:15:40.870" v="4514"/>
          <ac:picMkLst>
            <pc:docMk/>
            <pc:sldMk cId="1241281016" sldId="317"/>
            <ac:picMk id="14" creationId="{250294F7-17AA-F9C4-E833-283C27F0EE10}"/>
          </ac:picMkLst>
        </pc:picChg>
        <pc:picChg chg="mod">
          <ac:chgData name="Lewis Greenway" userId="4434cb77-0f6c-421a-86dd-7e46e212fb63" providerId="ADAL" clId="{2129C547-75D5-4C5A-A6EE-A2251433B0A1}" dt="2026-06-02T11:15:40.870" v="4514"/>
          <ac:picMkLst>
            <pc:docMk/>
            <pc:sldMk cId="1241281016" sldId="317"/>
            <ac:picMk id="15" creationId="{4047B4D3-7110-8EA2-6A59-7B2CC660C361}"/>
          </ac:picMkLst>
        </pc:picChg>
        <pc:picChg chg="mod">
          <ac:chgData name="Lewis Greenway" userId="4434cb77-0f6c-421a-86dd-7e46e212fb63" providerId="ADAL" clId="{2129C547-75D5-4C5A-A6EE-A2251433B0A1}" dt="2026-06-02T11:15:40.870" v="4514"/>
          <ac:picMkLst>
            <pc:docMk/>
            <pc:sldMk cId="1241281016" sldId="317"/>
            <ac:picMk id="16" creationId="{1419CAA3-468C-BFF7-C3D1-B39172D46787}"/>
          </ac:picMkLst>
        </pc:picChg>
        <pc:picChg chg="mod">
          <ac:chgData name="Lewis Greenway" userId="4434cb77-0f6c-421a-86dd-7e46e212fb63" providerId="ADAL" clId="{2129C547-75D5-4C5A-A6EE-A2251433B0A1}" dt="2026-06-02T11:15:40.870" v="4514"/>
          <ac:picMkLst>
            <pc:docMk/>
            <pc:sldMk cId="1241281016" sldId="317"/>
            <ac:picMk id="17" creationId="{06B2D438-93E3-6BAA-0417-CCCA4DCB1C82}"/>
          </ac:picMkLst>
        </pc:picChg>
      </pc:sldChg>
      <pc:sldChg chg="addSp delSp modSp new mod modAnim">
        <pc:chgData name="Lewis Greenway" userId="4434cb77-0f6c-421a-86dd-7e46e212fb63" providerId="ADAL" clId="{2129C547-75D5-4C5A-A6EE-A2251433B0A1}" dt="2026-06-02T11:54:19.332" v="6473"/>
        <pc:sldMkLst>
          <pc:docMk/>
          <pc:sldMk cId="2870012727" sldId="318"/>
        </pc:sldMkLst>
        <pc:spChg chg="mod">
          <ac:chgData name="Lewis Greenway" userId="4434cb77-0f6c-421a-86dd-7e46e212fb63" providerId="ADAL" clId="{2129C547-75D5-4C5A-A6EE-A2251433B0A1}" dt="2026-06-02T11:28:17.740" v="5159" actId="20577"/>
          <ac:spMkLst>
            <pc:docMk/>
            <pc:sldMk cId="2870012727" sldId="318"/>
            <ac:spMk id="2" creationId="{0635D937-7681-1422-526C-75A116EC8731}"/>
          </ac:spMkLst>
        </pc:spChg>
        <pc:spChg chg="mod">
          <ac:chgData name="Lewis Greenway" userId="4434cb77-0f6c-421a-86dd-7e46e212fb63" providerId="ADAL" clId="{2129C547-75D5-4C5A-A6EE-A2251433B0A1}" dt="2026-06-02T11:41:57.546" v="5893" actId="255"/>
          <ac:spMkLst>
            <pc:docMk/>
            <pc:sldMk cId="2870012727" sldId="318"/>
            <ac:spMk id="3" creationId="{08E31027-D29B-3FF2-2E12-B30606776368}"/>
          </ac:spMkLst>
        </pc:spChg>
        <pc:spChg chg="mod">
          <ac:chgData name="Lewis Greenway" userId="4434cb77-0f6c-421a-86dd-7e46e212fb63" providerId="ADAL" clId="{2129C547-75D5-4C5A-A6EE-A2251433B0A1}" dt="2026-06-02T11:30:40.563" v="5202" actId="20577"/>
          <ac:spMkLst>
            <pc:docMk/>
            <pc:sldMk cId="2870012727" sldId="318"/>
            <ac:spMk id="4" creationId="{0378FF1B-0418-0C6D-BF97-D34A9D41FB04}"/>
          </ac:spMkLst>
        </pc:spChg>
        <pc:spChg chg="del">
          <ac:chgData name="Lewis Greenway" userId="4434cb77-0f6c-421a-86dd-7e46e212fb63" providerId="ADAL" clId="{2129C547-75D5-4C5A-A6EE-A2251433B0A1}" dt="2026-06-02T11:41:43.607" v="5891" actId="478"/>
          <ac:spMkLst>
            <pc:docMk/>
            <pc:sldMk cId="2870012727" sldId="318"/>
            <ac:spMk id="5" creationId="{77891858-7977-670F-CC13-A7169DCA10AE}"/>
          </ac:spMkLst>
        </pc:spChg>
        <pc:spChg chg="add mod">
          <ac:chgData name="Lewis Greenway" userId="4434cb77-0f6c-421a-86dd-7e46e212fb63" providerId="ADAL" clId="{2129C547-75D5-4C5A-A6EE-A2251433B0A1}" dt="2026-06-02T11:42:04.487" v="5895" actId="14100"/>
          <ac:spMkLst>
            <pc:docMk/>
            <pc:sldMk cId="2870012727" sldId="318"/>
            <ac:spMk id="12" creationId="{53DB0BE5-F621-2518-01D7-DC92F4091032}"/>
          </ac:spMkLst>
        </pc:spChg>
        <pc:spChg chg="add mod">
          <ac:chgData name="Lewis Greenway" userId="4434cb77-0f6c-421a-86dd-7e46e212fb63" providerId="ADAL" clId="{2129C547-75D5-4C5A-A6EE-A2251433B0A1}" dt="2026-06-02T11:47:21.233" v="6390" actId="14100"/>
          <ac:spMkLst>
            <pc:docMk/>
            <pc:sldMk cId="2870012727" sldId="318"/>
            <ac:spMk id="13" creationId="{1319D660-BF51-FF07-50BC-23CBA3A663D0}"/>
          </ac:spMkLst>
        </pc:spChg>
        <pc:spChg chg="add mod">
          <ac:chgData name="Lewis Greenway" userId="4434cb77-0f6c-421a-86dd-7e46e212fb63" providerId="ADAL" clId="{2129C547-75D5-4C5A-A6EE-A2251433B0A1}" dt="2026-06-02T11:42:23.548" v="5900" actId="14100"/>
          <ac:spMkLst>
            <pc:docMk/>
            <pc:sldMk cId="2870012727" sldId="318"/>
            <ac:spMk id="14" creationId="{0BDA73B4-BCE5-E648-2230-83C121C4AF4B}"/>
          </ac:spMkLst>
        </pc:spChg>
        <pc:spChg chg="add mod">
          <ac:chgData name="Lewis Greenway" userId="4434cb77-0f6c-421a-86dd-7e46e212fb63" providerId="ADAL" clId="{2129C547-75D5-4C5A-A6EE-A2251433B0A1}" dt="2026-06-02T11:42:32.147" v="5902" actId="14100"/>
          <ac:spMkLst>
            <pc:docMk/>
            <pc:sldMk cId="2870012727" sldId="318"/>
            <ac:spMk id="15" creationId="{78900E3B-5B47-DEA8-4F87-1340ABBF1ABD}"/>
          </ac:spMkLst>
        </pc:spChg>
        <pc:spChg chg="add mod">
          <ac:chgData name="Lewis Greenway" userId="4434cb77-0f6c-421a-86dd-7e46e212fb63" providerId="ADAL" clId="{2129C547-75D5-4C5A-A6EE-A2251433B0A1}" dt="2026-06-02T11:42:49.301" v="5905" actId="14100"/>
          <ac:spMkLst>
            <pc:docMk/>
            <pc:sldMk cId="2870012727" sldId="318"/>
            <ac:spMk id="16" creationId="{53CEC4C4-E2EC-6F3C-7F5E-5D4FF050BE58}"/>
          </ac:spMkLst>
        </pc:spChg>
        <pc:spChg chg="add del mod">
          <ac:chgData name="Lewis Greenway" userId="4434cb77-0f6c-421a-86dd-7e46e212fb63" providerId="ADAL" clId="{2129C547-75D5-4C5A-A6EE-A2251433B0A1}" dt="2026-06-02T11:37:30.904" v="5530" actId="478"/>
          <ac:spMkLst>
            <pc:docMk/>
            <pc:sldMk cId="2870012727" sldId="318"/>
            <ac:spMk id="17" creationId="{E4039BF6-02B7-5B50-70E7-D028C6F02569}"/>
          </ac:spMkLst>
        </pc:spChg>
        <pc:spChg chg="add mod">
          <ac:chgData name="Lewis Greenway" userId="4434cb77-0f6c-421a-86dd-7e46e212fb63" providerId="ADAL" clId="{2129C547-75D5-4C5A-A6EE-A2251433B0A1}" dt="2026-06-02T11:47:30.474" v="6392" actId="14100"/>
          <ac:spMkLst>
            <pc:docMk/>
            <pc:sldMk cId="2870012727" sldId="318"/>
            <ac:spMk id="18" creationId="{51AE8DE0-04FE-89B5-0B2D-B241FF27E8A5}"/>
          </ac:spMkLst>
        </pc:spChg>
        <pc:spChg chg="add mod">
          <ac:chgData name="Lewis Greenway" userId="4434cb77-0f6c-421a-86dd-7e46e212fb63" providerId="ADAL" clId="{2129C547-75D5-4C5A-A6EE-A2251433B0A1}" dt="2026-06-02T11:47:18.242" v="6389" actId="14100"/>
          <ac:spMkLst>
            <pc:docMk/>
            <pc:sldMk cId="2870012727" sldId="318"/>
            <ac:spMk id="19" creationId="{9FA46F40-FC88-0EDA-1900-43C27795070C}"/>
          </ac:spMkLst>
        </pc:spChg>
        <pc:spChg chg="add del mod">
          <ac:chgData name="Lewis Greenway" userId="4434cb77-0f6c-421a-86dd-7e46e212fb63" providerId="ADAL" clId="{2129C547-75D5-4C5A-A6EE-A2251433B0A1}" dt="2026-06-02T11:40:18.983" v="5709" actId="478"/>
          <ac:spMkLst>
            <pc:docMk/>
            <pc:sldMk cId="2870012727" sldId="318"/>
            <ac:spMk id="20" creationId="{92A76B6E-C013-1DBE-9461-DA6AF7B43933}"/>
          </ac:spMkLst>
        </pc:spChg>
        <pc:spChg chg="add mod">
          <ac:chgData name="Lewis Greenway" userId="4434cb77-0f6c-421a-86dd-7e46e212fb63" providerId="ADAL" clId="{2129C547-75D5-4C5A-A6EE-A2251433B0A1}" dt="2026-06-02T11:44:13.539" v="6112" actId="20577"/>
          <ac:spMkLst>
            <pc:docMk/>
            <pc:sldMk cId="2870012727" sldId="318"/>
            <ac:spMk id="21" creationId="{B9BAC517-564A-E2F9-06C1-4DF5C5C867C1}"/>
          </ac:spMkLst>
        </pc:spChg>
        <pc:spChg chg="add mod">
          <ac:chgData name="Lewis Greenway" userId="4434cb77-0f6c-421a-86dd-7e46e212fb63" providerId="ADAL" clId="{2129C547-75D5-4C5A-A6EE-A2251433B0A1}" dt="2026-06-02T11:45:10.394" v="6211" actId="33524"/>
          <ac:spMkLst>
            <pc:docMk/>
            <pc:sldMk cId="2870012727" sldId="318"/>
            <ac:spMk id="22" creationId="{4296F217-B710-4D17-0433-CEEEFA1FC450}"/>
          </ac:spMkLst>
        </pc:spChg>
        <pc:spChg chg="add mod">
          <ac:chgData name="Lewis Greenway" userId="4434cb77-0f6c-421a-86dd-7e46e212fb63" providerId="ADAL" clId="{2129C547-75D5-4C5A-A6EE-A2251433B0A1}" dt="2026-06-02T11:46:45.003" v="6387" actId="14100"/>
          <ac:spMkLst>
            <pc:docMk/>
            <pc:sldMk cId="2870012727" sldId="318"/>
            <ac:spMk id="23" creationId="{E239C748-DBD0-8D1F-C5F1-CBB55BDAA1F2}"/>
          </ac:spMkLst>
        </pc:spChg>
        <pc:grpChg chg="add del mod">
          <ac:chgData name="Lewis Greenway" userId="4434cb77-0f6c-421a-86dd-7e46e212fb63" providerId="ADAL" clId="{2129C547-75D5-4C5A-A6EE-A2251433B0A1}" dt="2026-06-02T11:41:41.430" v="5890" actId="478"/>
          <ac:grpSpMkLst>
            <pc:docMk/>
            <pc:sldMk cId="2870012727" sldId="318"/>
            <ac:grpSpMk id="7" creationId="{8211FBC4-DBEE-5A3A-A4F4-47257A096158}"/>
          </ac:grpSpMkLst>
        </pc:grpChg>
        <pc:picChg chg="mod">
          <ac:chgData name="Lewis Greenway" userId="4434cb77-0f6c-421a-86dd-7e46e212fb63" providerId="ADAL" clId="{2129C547-75D5-4C5A-A6EE-A2251433B0A1}" dt="2026-06-02T11:34:29.312" v="5456"/>
          <ac:picMkLst>
            <pc:docMk/>
            <pc:sldMk cId="2870012727" sldId="318"/>
            <ac:picMk id="8" creationId="{23117BF0-95C7-6585-F116-44350BBA8349}"/>
          </ac:picMkLst>
        </pc:picChg>
        <pc:picChg chg="mod">
          <ac:chgData name="Lewis Greenway" userId="4434cb77-0f6c-421a-86dd-7e46e212fb63" providerId="ADAL" clId="{2129C547-75D5-4C5A-A6EE-A2251433B0A1}" dt="2026-06-02T11:34:29.312" v="5456"/>
          <ac:picMkLst>
            <pc:docMk/>
            <pc:sldMk cId="2870012727" sldId="318"/>
            <ac:picMk id="9" creationId="{4666CCB3-171D-E84E-BB8F-87799F7C3874}"/>
          </ac:picMkLst>
        </pc:picChg>
        <pc:picChg chg="mod">
          <ac:chgData name="Lewis Greenway" userId="4434cb77-0f6c-421a-86dd-7e46e212fb63" providerId="ADAL" clId="{2129C547-75D5-4C5A-A6EE-A2251433B0A1}" dt="2026-06-02T11:34:29.312" v="5456"/>
          <ac:picMkLst>
            <pc:docMk/>
            <pc:sldMk cId="2870012727" sldId="318"/>
            <ac:picMk id="10" creationId="{BF5B5BFE-431B-7741-470E-278852E4F32E}"/>
          </ac:picMkLst>
        </pc:picChg>
        <pc:picChg chg="mod">
          <ac:chgData name="Lewis Greenway" userId="4434cb77-0f6c-421a-86dd-7e46e212fb63" providerId="ADAL" clId="{2129C547-75D5-4C5A-A6EE-A2251433B0A1}" dt="2026-06-02T11:34:29.312" v="5456"/>
          <ac:picMkLst>
            <pc:docMk/>
            <pc:sldMk cId="2870012727" sldId="318"/>
            <ac:picMk id="11" creationId="{4D4F4767-9008-53D3-499C-4818FCBA58D5}"/>
          </ac:picMkLst>
        </pc:picChg>
      </pc:sldChg>
      <pc:sldChg chg="addSp delSp modSp new mod modClrScheme chgLayout">
        <pc:chgData name="Lewis Greenway" userId="4434cb77-0f6c-421a-86dd-7e46e212fb63" providerId="ADAL" clId="{2129C547-75D5-4C5A-A6EE-A2251433B0A1}" dt="2026-06-02T12:03:15.055" v="7720" actId="1076"/>
        <pc:sldMkLst>
          <pc:docMk/>
          <pc:sldMk cId="2160545570" sldId="319"/>
        </pc:sldMkLst>
        <pc:spChg chg="del">
          <ac:chgData name="Lewis Greenway" userId="4434cb77-0f6c-421a-86dd-7e46e212fb63" providerId="ADAL" clId="{2129C547-75D5-4C5A-A6EE-A2251433B0A1}" dt="2026-06-02T11:56:34.578" v="6527" actId="700"/>
          <ac:spMkLst>
            <pc:docMk/>
            <pc:sldMk cId="2160545570" sldId="319"/>
            <ac:spMk id="2" creationId="{D9BF8FF6-6838-1A0D-08B7-A74C0AF0C514}"/>
          </ac:spMkLst>
        </pc:spChg>
        <pc:spChg chg="del mod ord">
          <ac:chgData name="Lewis Greenway" userId="4434cb77-0f6c-421a-86dd-7e46e212fb63" providerId="ADAL" clId="{2129C547-75D5-4C5A-A6EE-A2251433B0A1}" dt="2026-06-02T11:56:34.578" v="6527" actId="700"/>
          <ac:spMkLst>
            <pc:docMk/>
            <pc:sldMk cId="2160545570" sldId="319"/>
            <ac:spMk id="3" creationId="{FB4D7926-1A61-0295-58B5-9A71A1044DFB}"/>
          </ac:spMkLst>
        </pc:spChg>
        <pc:spChg chg="del mod ord">
          <ac:chgData name="Lewis Greenway" userId="4434cb77-0f6c-421a-86dd-7e46e212fb63" providerId="ADAL" clId="{2129C547-75D5-4C5A-A6EE-A2251433B0A1}" dt="2026-06-02T11:56:34.578" v="6527" actId="700"/>
          <ac:spMkLst>
            <pc:docMk/>
            <pc:sldMk cId="2160545570" sldId="319"/>
            <ac:spMk id="4" creationId="{EDB819BE-1D97-7A1B-8F7E-FC9C19A84EDF}"/>
          </ac:spMkLst>
        </pc:spChg>
        <pc:spChg chg="del mod ord">
          <ac:chgData name="Lewis Greenway" userId="4434cb77-0f6c-421a-86dd-7e46e212fb63" providerId="ADAL" clId="{2129C547-75D5-4C5A-A6EE-A2251433B0A1}" dt="2026-06-02T11:56:34.578" v="6527" actId="700"/>
          <ac:spMkLst>
            <pc:docMk/>
            <pc:sldMk cId="2160545570" sldId="319"/>
            <ac:spMk id="5" creationId="{32277556-DE83-F525-243A-51D988BB6671}"/>
          </ac:spMkLst>
        </pc:spChg>
        <pc:spChg chg="add mod ord">
          <ac:chgData name="Lewis Greenway" userId="4434cb77-0f6c-421a-86dd-7e46e212fb63" providerId="ADAL" clId="{2129C547-75D5-4C5A-A6EE-A2251433B0A1}" dt="2026-06-02T11:56:54.615" v="6609" actId="20577"/>
          <ac:spMkLst>
            <pc:docMk/>
            <pc:sldMk cId="2160545570" sldId="319"/>
            <ac:spMk id="6" creationId="{32750731-3DE3-B29D-B12F-C8BB99D605A6}"/>
          </ac:spMkLst>
        </pc:spChg>
        <pc:spChg chg="add mod ord">
          <ac:chgData name="Lewis Greenway" userId="4434cb77-0f6c-421a-86dd-7e46e212fb63" providerId="ADAL" clId="{2129C547-75D5-4C5A-A6EE-A2251433B0A1}" dt="2026-06-02T12:03:15.055" v="7720" actId="1076"/>
          <ac:spMkLst>
            <pc:docMk/>
            <pc:sldMk cId="2160545570" sldId="319"/>
            <ac:spMk id="7" creationId="{686DB027-1CC9-BC12-E155-058882ADCCBC}"/>
          </ac:spMkLst>
        </pc:spChg>
        <pc:spChg chg="add mod ord">
          <ac:chgData name="Lewis Greenway" userId="4434cb77-0f6c-421a-86dd-7e46e212fb63" providerId="ADAL" clId="{2129C547-75D5-4C5A-A6EE-A2251433B0A1}" dt="2026-06-02T11:57:08.614" v="6655" actId="20577"/>
          <ac:spMkLst>
            <pc:docMk/>
            <pc:sldMk cId="2160545570" sldId="319"/>
            <ac:spMk id="8" creationId="{63C4E4FE-F42A-EB45-9D75-22EEB4CF3AD3}"/>
          </ac:spMkLst>
        </pc:spChg>
      </pc:sldChg>
      <pc:sldChg chg="modSp add mod ord">
        <pc:chgData name="Lewis Greenway" userId="4434cb77-0f6c-421a-86dd-7e46e212fb63" providerId="ADAL" clId="{2129C547-75D5-4C5A-A6EE-A2251433B0A1}" dt="2026-06-02T12:04:12.381" v="7780" actId="20577"/>
        <pc:sldMkLst>
          <pc:docMk/>
          <pc:sldMk cId="2439099716" sldId="320"/>
        </pc:sldMkLst>
        <pc:spChg chg="mod">
          <ac:chgData name="Lewis Greenway" userId="4434cb77-0f6c-421a-86dd-7e46e212fb63" providerId="ADAL" clId="{2129C547-75D5-4C5A-A6EE-A2251433B0A1}" dt="2026-06-02T12:04:12.381" v="7780" actId="20577"/>
          <ac:spMkLst>
            <pc:docMk/>
            <pc:sldMk cId="2439099716" sldId="320"/>
            <ac:spMk id="4" creationId="{37DE360E-65D4-C775-5FEA-725567357C5B}"/>
          </ac:spMkLst>
        </pc:spChg>
      </pc:sldChg>
      <pc:sldChg chg="addSp delSp modSp new mod modClrScheme chgLayout">
        <pc:chgData name="Lewis Greenway" userId="4434cb77-0f6c-421a-86dd-7e46e212fb63" providerId="ADAL" clId="{2129C547-75D5-4C5A-A6EE-A2251433B0A1}" dt="2026-06-02T12:12:42.090" v="8661" actId="33524"/>
        <pc:sldMkLst>
          <pc:docMk/>
          <pc:sldMk cId="1909595007" sldId="321"/>
        </pc:sldMkLst>
        <pc:spChg chg="del">
          <ac:chgData name="Lewis Greenway" userId="4434cb77-0f6c-421a-86dd-7e46e212fb63" providerId="ADAL" clId="{2129C547-75D5-4C5A-A6EE-A2251433B0A1}" dt="2026-06-02T12:04:22.592" v="7782" actId="700"/>
          <ac:spMkLst>
            <pc:docMk/>
            <pc:sldMk cId="1909595007" sldId="321"/>
            <ac:spMk id="2" creationId="{64AC30FD-0032-1459-C023-1780E1F6698A}"/>
          </ac:spMkLst>
        </pc:spChg>
        <pc:spChg chg="del mod ord">
          <ac:chgData name="Lewis Greenway" userId="4434cb77-0f6c-421a-86dd-7e46e212fb63" providerId="ADAL" clId="{2129C547-75D5-4C5A-A6EE-A2251433B0A1}" dt="2026-06-02T12:04:22.592" v="7782" actId="700"/>
          <ac:spMkLst>
            <pc:docMk/>
            <pc:sldMk cId="1909595007" sldId="321"/>
            <ac:spMk id="3" creationId="{13E31BD4-8821-1331-D679-5FAA7621F45A}"/>
          </ac:spMkLst>
        </pc:spChg>
        <pc:spChg chg="del">
          <ac:chgData name="Lewis Greenway" userId="4434cb77-0f6c-421a-86dd-7e46e212fb63" providerId="ADAL" clId="{2129C547-75D5-4C5A-A6EE-A2251433B0A1}" dt="2026-06-02T12:04:22.592" v="7782" actId="700"/>
          <ac:spMkLst>
            <pc:docMk/>
            <pc:sldMk cId="1909595007" sldId="321"/>
            <ac:spMk id="4" creationId="{BC4C659A-B22B-0FAF-9C22-E5152C4F6366}"/>
          </ac:spMkLst>
        </pc:spChg>
        <pc:spChg chg="del">
          <ac:chgData name="Lewis Greenway" userId="4434cb77-0f6c-421a-86dd-7e46e212fb63" providerId="ADAL" clId="{2129C547-75D5-4C5A-A6EE-A2251433B0A1}" dt="2026-06-02T12:04:22.592" v="7782" actId="700"/>
          <ac:spMkLst>
            <pc:docMk/>
            <pc:sldMk cId="1909595007" sldId="321"/>
            <ac:spMk id="5" creationId="{501249CA-4255-21F1-0795-84D08DDE2720}"/>
          </ac:spMkLst>
        </pc:spChg>
        <pc:spChg chg="add mod ord">
          <ac:chgData name="Lewis Greenway" userId="4434cb77-0f6c-421a-86dd-7e46e212fb63" providerId="ADAL" clId="{2129C547-75D5-4C5A-A6EE-A2251433B0A1}" dt="2026-06-02T12:05:07.173" v="7926" actId="20577"/>
          <ac:spMkLst>
            <pc:docMk/>
            <pc:sldMk cId="1909595007" sldId="321"/>
            <ac:spMk id="6" creationId="{C5AC5C74-FF6B-F41B-7914-EC426E3D6648}"/>
          </ac:spMkLst>
        </pc:spChg>
        <pc:spChg chg="add mod ord">
          <ac:chgData name="Lewis Greenway" userId="4434cb77-0f6c-421a-86dd-7e46e212fb63" providerId="ADAL" clId="{2129C547-75D5-4C5A-A6EE-A2251433B0A1}" dt="2026-06-02T12:12:42.090" v="8661" actId="33524"/>
          <ac:spMkLst>
            <pc:docMk/>
            <pc:sldMk cId="1909595007" sldId="321"/>
            <ac:spMk id="7" creationId="{EA17BF89-BFC4-6B48-8CF9-56D332F2B4B6}"/>
          </ac:spMkLst>
        </pc:spChg>
        <pc:spChg chg="add mod ord">
          <ac:chgData name="Lewis Greenway" userId="4434cb77-0f6c-421a-86dd-7e46e212fb63" providerId="ADAL" clId="{2129C547-75D5-4C5A-A6EE-A2251433B0A1}" dt="2026-06-02T12:06:30.762" v="8122" actId="5793"/>
          <ac:spMkLst>
            <pc:docMk/>
            <pc:sldMk cId="1909595007" sldId="321"/>
            <ac:spMk id="8" creationId="{C81D0CBC-4B3B-D2B5-F6ED-C277E22DF0C7}"/>
          </ac:spMkLst>
        </pc:spChg>
      </pc:sldChg>
      <pc:sldChg chg="modSp add mod">
        <pc:chgData name="Lewis Greenway" userId="4434cb77-0f6c-421a-86dd-7e46e212fb63" providerId="ADAL" clId="{2129C547-75D5-4C5A-A6EE-A2251433B0A1}" dt="2026-06-02T12:17:17.002" v="9375" actId="12"/>
        <pc:sldMkLst>
          <pc:docMk/>
          <pc:sldMk cId="2908701057" sldId="322"/>
        </pc:sldMkLst>
        <pc:spChg chg="mod">
          <ac:chgData name="Lewis Greenway" userId="4434cb77-0f6c-421a-86dd-7e46e212fb63" providerId="ADAL" clId="{2129C547-75D5-4C5A-A6EE-A2251433B0A1}" dt="2026-06-02T12:14:27.219" v="8714" actId="20577"/>
          <ac:spMkLst>
            <pc:docMk/>
            <pc:sldMk cId="2908701057" sldId="322"/>
            <ac:spMk id="2" creationId="{062C9BE4-4859-B106-9746-9276007DEC95}"/>
          </ac:spMkLst>
        </pc:spChg>
        <pc:spChg chg="mod">
          <ac:chgData name="Lewis Greenway" userId="4434cb77-0f6c-421a-86dd-7e46e212fb63" providerId="ADAL" clId="{2129C547-75D5-4C5A-A6EE-A2251433B0A1}" dt="2026-06-02T12:17:17.002" v="9375" actId="12"/>
          <ac:spMkLst>
            <pc:docMk/>
            <pc:sldMk cId="2908701057" sldId="322"/>
            <ac:spMk id="3" creationId="{2CA25C3C-5BC4-DE5A-1191-07F7352B820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A8C680-CA8C-4911-B4EF-19A5EA746559}" type="datetimeFigureOut">
              <a:rPr lang="en-GB" smtClean="0"/>
              <a:t>14/10/2026</a:t>
            </a:fld>
            <a:endParaRPr lang="en-GB"/>
          </a:p>
        </p:txBody>
      </p:sp>
      <p:sp>
        <p:nvSpPr>
          <p:cNvPr id="4" name="Slide Image Placehold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BC1D06-70EF-43CF-9E55-71EADBCE79AE}" type="slidenum">
              <a:rPr lang="en-GB" smtClean="0"/>
              <a:t>‹#›</a:t>
            </a:fld>
            <a:endParaRPr lang="en-GB"/>
          </a:p>
        </p:txBody>
      </p:sp>
    </p:spTree>
    <p:extLst>
      <p:ext uri="{BB962C8B-B14F-4D97-AF65-F5344CB8AC3E}">
        <p14:creationId xmlns:p14="http://schemas.microsoft.com/office/powerpoint/2010/main" val="3406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no image">
    <p:bg>
      <p:bgPr>
        <a:solidFill>
          <a:schemeClr val="accent1"/>
        </a:solidFill>
        <a:effectLst/>
      </p:bgPr>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65AD1D3A-90D5-0AF6-92E0-676DDC93627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429"/>
          <a:stretch/>
        </p:blipFill>
        <p:spPr>
          <a:xfrm>
            <a:off x="0" y="-2"/>
            <a:ext cx="10692272" cy="7560000"/>
          </a:xfrm>
          <a:prstGeom prst="rect">
            <a:avLst/>
          </a:prstGeom>
        </p:spPr>
      </p:pic>
      <p:sp>
        <p:nvSpPr>
          <p:cNvPr id="2" name="Title 1"/>
          <p:cNvSpPr>
            <a:spLocks noGrp="1"/>
          </p:cNvSpPr>
          <p:nvPr>
            <p:ph type="ctrTitle"/>
          </p:nvPr>
        </p:nvSpPr>
        <p:spPr>
          <a:xfrm>
            <a:off x="3473906" y="3389405"/>
            <a:ext cx="3744000" cy="780863"/>
          </a:xfrm>
        </p:spPr>
        <p:txBody>
          <a:bodyPr anchor="b" anchorCtr="0"/>
          <a:lstStyle>
            <a:lvl1pPr algn="ctr">
              <a:defRPr sz="3200" b="1" i="0">
                <a:solidFill>
                  <a:schemeClr val="bg1"/>
                </a:solidFill>
                <a:latin typeface="Arial Black" panose="020B0604020202020204" pitchFamily="34" charset="0"/>
                <a:cs typeface="Arial Black" panose="020B0604020202020204" pitchFamily="34" charset="0"/>
              </a:defRPr>
            </a:lvl1pPr>
          </a:lstStyle>
          <a:p>
            <a:r>
              <a:rPr lang="en-GB" dirty="0"/>
              <a:t>Click to edit Master title </a:t>
            </a:r>
            <a:endParaRPr lang="en-US" dirty="0"/>
          </a:p>
        </p:txBody>
      </p:sp>
      <p:pic>
        <p:nvPicPr>
          <p:cNvPr id="11" name="Picture 10" descr="Shape, arrow&#10;&#10;Description automatically generated">
            <a:extLst>
              <a:ext uri="{FF2B5EF4-FFF2-40B4-BE49-F238E27FC236}">
                <a16:creationId xmlns:a16="http://schemas.microsoft.com/office/drawing/2014/main" id="{47ECAF8E-2CC0-D6A9-D669-FB2E95EE3C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382" y="975366"/>
            <a:ext cx="2322971" cy="1643482"/>
          </a:xfrm>
          <a:prstGeom prst="rect">
            <a:avLst/>
          </a:prstGeom>
        </p:spPr>
      </p:pic>
      <p:pic>
        <p:nvPicPr>
          <p:cNvPr id="13" name="Picture 12" descr="Shape, arrow&#10;&#10;Description automatically generated">
            <a:extLst>
              <a:ext uri="{FF2B5EF4-FFF2-40B4-BE49-F238E27FC236}">
                <a16:creationId xmlns:a16="http://schemas.microsoft.com/office/drawing/2014/main" id="{175F8C25-6847-5D64-CF2B-89EAB7118A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7408" y="975365"/>
            <a:ext cx="2322971" cy="1643482"/>
          </a:xfrm>
          <a:prstGeom prst="rect">
            <a:avLst/>
          </a:prstGeom>
        </p:spPr>
      </p:pic>
      <p:pic>
        <p:nvPicPr>
          <p:cNvPr id="15" name="Graphic 14">
            <a:extLst>
              <a:ext uri="{FF2B5EF4-FFF2-40B4-BE49-F238E27FC236}">
                <a16:creationId xmlns:a16="http://schemas.microsoft.com/office/drawing/2014/main" id="{827EC64B-D583-BAE1-9DBF-E04222129E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37408" y="6975660"/>
            <a:ext cx="1009015" cy="266700"/>
          </a:xfrm>
          <a:prstGeom prst="rect">
            <a:avLst/>
          </a:prstGeom>
        </p:spPr>
      </p:pic>
    </p:spTree>
    <p:extLst>
      <p:ext uri="{BB962C8B-B14F-4D97-AF65-F5344CB8AC3E}">
        <p14:creationId xmlns:p14="http://schemas.microsoft.com/office/powerpoint/2010/main" val="3515642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with image">
    <p:bg>
      <p:bgPr>
        <a:solidFill>
          <a:schemeClr val="accent1"/>
        </a:solidFill>
        <a:effectLst/>
      </p:bgPr>
    </p:bg>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E731E28A-022D-E92C-FB00-273E1C3772AE}"/>
              </a:ext>
            </a:extLst>
          </p:cNvPr>
          <p:cNvSpPr/>
          <p:nvPr userDrawn="1"/>
        </p:nvSpPr>
        <p:spPr>
          <a:xfrm rot="5400000">
            <a:off x="55755" y="-56081"/>
            <a:ext cx="7559675" cy="7671187"/>
          </a:xfrm>
          <a:prstGeom prst="rtTriangl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icture Placeholder 13">
            <a:extLst>
              <a:ext uri="{FF2B5EF4-FFF2-40B4-BE49-F238E27FC236}">
                <a16:creationId xmlns:a16="http://schemas.microsoft.com/office/drawing/2014/main" id="{DC5740E9-62B5-D04E-B4E1-CC2184B9C1F7}"/>
              </a:ext>
            </a:extLst>
          </p:cNvPr>
          <p:cNvSpPr>
            <a:spLocks noGrp="1"/>
          </p:cNvSpPr>
          <p:nvPr>
            <p:ph type="pic" sz="quarter" idx="12"/>
          </p:nvPr>
        </p:nvSpPr>
        <p:spPr>
          <a:xfrm>
            <a:off x="0" y="0"/>
            <a:ext cx="10691813" cy="7559675"/>
          </a:xfrm>
          <a:custGeom>
            <a:avLst/>
            <a:gdLst>
              <a:gd name="connsiteX0" fmla="*/ 7521462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7558661 h 7559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1813" h="7559675">
                <a:moveTo>
                  <a:pt x="7521462" y="0"/>
                </a:moveTo>
                <a:lnTo>
                  <a:pt x="10691813" y="0"/>
                </a:lnTo>
                <a:lnTo>
                  <a:pt x="10691813" y="7559675"/>
                </a:lnTo>
                <a:lnTo>
                  <a:pt x="0" y="7559675"/>
                </a:lnTo>
                <a:lnTo>
                  <a:pt x="0" y="7558661"/>
                </a:lnTo>
                <a:close/>
              </a:path>
            </a:pathLst>
          </a:custGeom>
          <a:solidFill>
            <a:schemeClr val="accent6"/>
          </a:solidFill>
        </p:spPr>
        <p:txBody>
          <a:bodyPr wrap="square">
            <a:noAutofit/>
          </a:bodyPr>
          <a:lstStyle>
            <a:lvl1pPr algn="r">
              <a:defRPr/>
            </a:lvl1pPr>
          </a:lstStyle>
          <a:p>
            <a:endParaRPr lang="en-GB" dirty="0"/>
          </a:p>
        </p:txBody>
      </p:sp>
      <p:sp>
        <p:nvSpPr>
          <p:cNvPr id="2" name="Title 1"/>
          <p:cNvSpPr>
            <a:spLocks noGrp="1"/>
          </p:cNvSpPr>
          <p:nvPr>
            <p:ph type="ctrTitle" hasCustomPrompt="1"/>
          </p:nvPr>
        </p:nvSpPr>
        <p:spPr>
          <a:xfrm>
            <a:off x="458482" y="1329725"/>
            <a:ext cx="4463800" cy="370592"/>
          </a:xfrm>
        </p:spPr>
        <p:txBody>
          <a:bodyPr anchor="t" anchorCtr="0"/>
          <a:lstStyle>
            <a:lvl1pPr algn="l">
              <a:defRPr sz="2400" b="1" i="0">
                <a:solidFill>
                  <a:schemeClr val="bg1"/>
                </a:solidFill>
                <a:latin typeface="Arial Black" panose="020B0604020202020204" pitchFamily="34" charset="0"/>
                <a:cs typeface="Arial Black" panose="020B0604020202020204" pitchFamily="34" charset="0"/>
              </a:defRPr>
            </a:lvl1pPr>
          </a:lstStyle>
          <a:p>
            <a:r>
              <a:rPr lang="en-GB" dirty="0"/>
              <a:t>Click to edit master title </a:t>
            </a:r>
            <a:endParaRPr lang="en-US" dirty="0"/>
          </a:p>
        </p:txBody>
      </p:sp>
      <p:sp>
        <p:nvSpPr>
          <p:cNvPr id="3" name="Subtitle 2"/>
          <p:cNvSpPr>
            <a:spLocks noGrp="1"/>
          </p:cNvSpPr>
          <p:nvPr>
            <p:ph type="subTitle" idx="1"/>
          </p:nvPr>
        </p:nvSpPr>
        <p:spPr>
          <a:xfrm>
            <a:off x="458482" y="1924542"/>
            <a:ext cx="3769773" cy="780864"/>
          </a:xfrm>
        </p:spPr>
        <p:txBody>
          <a:bodyPr/>
          <a:lstStyle>
            <a:lvl1pPr marL="0" indent="0" algn="l">
              <a:lnSpc>
                <a:spcPct val="90000"/>
              </a:lnSpc>
              <a:spcAft>
                <a:spcPts val="0"/>
              </a:spcAft>
              <a:buNone/>
              <a:defRPr sz="2000" b="1" i="0">
                <a:solidFill>
                  <a:schemeClr val="bg1"/>
                </a:solidFill>
                <a:latin typeface="Arial" panose="020B0604020202020204" pitchFamily="34" charset="0"/>
                <a:cs typeface="Arial" panose="020B0604020202020204" pitchFamily="34" charset="0"/>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endParaRPr lang="en-US" dirty="0"/>
          </a:p>
        </p:txBody>
      </p:sp>
      <p:sp>
        <p:nvSpPr>
          <p:cNvPr id="23" name="Text Placeholder 22">
            <a:extLst>
              <a:ext uri="{FF2B5EF4-FFF2-40B4-BE49-F238E27FC236}">
                <a16:creationId xmlns:a16="http://schemas.microsoft.com/office/drawing/2014/main" id="{AB175D0F-456A-1C5F-5F77-65AAB889258F}"/>
              </a:ext>
            </a:extLst>
          </p:cNvPr>
          <p:cNvSpPr>
            <a:spLocks noGrp="1"/>
          </p:cNvSpPr>
          <p:nvPr>
            <p:ph type="body" sz="quarter" idx="11"/>
          </p:nvPr>
        </p:nvSpPr>
        <p:spPr>
          <a:xfrm>
            <a:off x="458482" y="2929631"/>
            <a:ext cx="3743325" cy="431800"/>
          </a:xfrm>
        </p:spPr>
        <p:txBody>
          <a:bodyPr/>
          <a:lstStyle>
            <a:lvl1pPr>
              <a:lnSpc>
                <a:spcPct val="90000"/>
              </a:lnSpc>
              <a:spcAft>
                <a:spcPts val="400"/>
              </a:spcAft>
              <a:defRPr sz="1200" b="1">
                <a:solidFill>
                  <a:schemeClr val="bg1"/>
                </a:solidFill>
                <a:latin typeface="Arial" panose="020B0604020202020204" pitchFamily="34" charset="0"/>
                <a:cs typeface="Arial" panose="020B0604020202020204" pitchFamily="34" charset="0"/>
              </a:defRPr>
            </a:lvl1pPr>
            <a:lvl2pPr>
              <a:lnSpc>
                <a:spcPct val="90000"/>
              </a:lnSpc>
              <a:spcAft>
                <a:spcPts val="0"/>
              </a:spcAft>
              <a:defRPr sz="1200">
                <a:solidFill>
                  <a:schemeClr val="bg1"/>
                </a:solidFill>
                <a:latin typeface="Arial" panose="020B0604020202020204" pitchFamily="34" charset="0"/>
                <a:cs typeface="Arial" panose="020B0604020202020204" pitchFamily="34" charset="0"/>
              </a:defRPr>
            </a:lvl2pPr>
          </a:lstStyle>
          <a:p>
            <a:pPr lvl="0"/>
            <a:r>
              <a:rPr lang="en-GB" dirty="0"/>
              <a:t>Click to edit Master text styles</a:t>
            </a:r>
          </a:p>
          <a:p>
            <a:pPr lvl="1"/>
            <a:r>
              <a:rPr lang="en-GB" dirty="0"/>
              <a:t>Second level</a:t>
            </a:r>
          </a:p>
        </p:txBody>
      </p:sp>
      <p:pic>
        <p:nvPicPr>
          <p:cNvPr id="21" name="Graphic 20">
            <a:extLst>
              <a:ext uri="{FF2B5EF4-FFF2-40B4-BE49-F238E27FC236}">
                <a16:creationId xmlns:a16="http://schemas.microsoft.com/office/drawing/2014/main" id="{76A1A8F4-21D9-2ACD-D61D-A868CAF96D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8482" y="457408"/>
            <a:ext cx="1477986" cy="390657"/>
          </a:xfrm>
          <a:prstGeom prst="rect">
            <a:avLst/>
          </a:prstGeom>
        </p:spPr>
      </p:pic>
    </p:spTree>
    <p:extLst>
      <p:ext uri="{BB962C8B-B14F-4D97-AF65-F5344CB8AC3E}">
        <p14:creationId xmlns:p14="http://schemas.microsoft.com/office/powerpoint/2010/main" val="961109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 with image">
    <p:bg>
      <p:bgPr>
        <a:solidFill>
          <a:schemeClr val="accent1"/>
        </a:solidFill>
        <a:effectLst/>
      </p:bgPr>
    </p:bg>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E731E28A-022D-E92C-FB00-273E1C3772AE}"/>
              </a:ext>
            </a:extLst>
          </p:cNvPr>
          <p:cNvSpPr/>
          <p:nvPr userDrawn="1"/>
        </p:nvSpPr>
        <p:spPr>
          <a:xfrm rot="5400000">
            <a:off x="55755" y="-56081"/>
            <a:ext cx="7559675" cy="7671187"/>
          </a:xfrm>
          <a:prstGeom prst="rtTriangl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icture Placeholder 13">
            <a:extLst>
              <a:ext uri="{FF2B5EF4-FFF2-40B4-BE49-F238E27FC236}">
                <a16:creationId xmlns:a16="http://schemas.microsoft.com/office/drawing/2014/main" id="{DC5740E9-62B5-D04E-B4E1-CC2184B9C1F7}"/>
              </a:ext>
            </a:extLst>
          </p:cNvPr>
          <p:cNvSpPr>
            <a:spLocks noGrp="1"/>
          </p:cNvSpPr>
          <p:nvPr>
            <p:ph type="pic" sz="quarter" idx="12"/>
          </p:nvPr>
        </p:nvSpPr>
        <p:spPr>
          <a:xfrm>
            <a:off x="0" y="0"/>
            <a:ext cx="10691813" cy="7559675"/>
          </a:xfrm>
          <a:custGeom>
            <a:avLst/>
            <a:gdLst>
              <a:gd name="connsiteX0" fmla="*/ 7521462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7558661 h 7559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1813" h="7559675">
                <a:moveTo>
                  <a:pt x="7521462" y="0"/>
                </a:moveTo>
                <a:lnTo>
                  <a:pt x="10691813" y="0"/>
                </a:lnTo>
                <a:lnTo>
                  <a:pt x="10691813" y="7559675"/>
                </a:lnTo>
                <a:lnTo>
                  <a:pt x="0" y="7559675"/>
                </a:lnTo>
                <a:lnTo>
                  <a:pt x="0" y="7558661"/>
                </a:lnTo>
                <a:close/>
              </a:path>
            </a:pathLst>
          </a:custGeom>
          <a:solidFill>
            <a:schemeClr val="accent6"/>
          </a:solidFill>
        </p:spPr>
        <p:txBody>
          <a:bodyPr wrap="square">
            <a:noAutofit/>
          </a:bodyPr>
          <a:lstStyle>
            <a:lvl1pPr algn="r">
              <a:defRPr/>
            </a:lvl1pPr>
          </a:lstStyle>
          <a:p>
            <a:endParaRPr lang="en-GB" dirty="0"/>
          </a:p>
        </p:txBody>
      </p:sp>
      <p:sp>
        <p:nvSpPr>
          <p:cNvPr id="2" name="Title 1"/>
          <p:cNvSpPr>
            <a:spLocks noGrp="1"/>
          </p:cNvSpPr>
          <p:nvPr>
            <p:ph type="ctrTitle" hasCustomPrompt="1"/>
          </p:nvPr>
        </p:nvSpPr>
        <p:spPr>
          <a:xfrm>
            <a:off x="458482" y="1329725"/>
            <a:ext cx="4463800" cy="370592"/>
          </a:xfrm>
        </p:spPr>
        <p:txBody>
          <a:bodyPr anchor="t" anchorCtr="0"/>
          <a:lstStyle>
            <a:lvl1pPr algn="l">
              <a:defRPr sz="2400" b="1" i="0">
                <a:solidFill>
                  <a:schemeClr val="bg1"/>
                </a:solidFill>
                <a:latin typeface="Arial Black" panose="020B0604020202020204" pitchFamily="34" charset="0"/>
                <a:cs typeface="Arial Black" panose="020B0604020202020204" pitchFamily="34" charset="0"/>
              </a:defRPr>
            </a:lvl1pPr>
          </a:lstStyle>
          <a:p>
            <a:r>
              <a:rPr lang="en-GB" dirty="0"/>
              <a:t>Click to edit master title </a:t>
            </a:r>
            <a:endParaRPr lang="en-US" dirty="0"/>
          </a:p>
        </p:txBody>
      </p:sp>
      <p:sp>
        <p:nvSpPr>
          <p:cNvPr id="3" name="Subtitle 2"/>
          <p:cNvSpPr>
            <a:spLocks noGrp="1"/>
          </p:cNvSpPr>
          <p:nvPr>
            <p:ph type="subTitle" idx="1"/>
          </p:nvPr>
        </p:nvSpPr>
        <p:spPr>
          <a:xfrm>
            <a:off x="458482" y="1924542"/>
            <a:ext cx="3769773" cy="780864"/>
          </a:xfrm>
        </p:spPr>
        <p:txBody>
          <a:bodyPr/>
          <a:lstStyle>
            <a:lvl1pPr marL="0" indent="0" algn="l">
              <a:lnSpc>
                <a:spcPct val="90000"/>
              </a:lnSpc>
              <a:spcAft>
                <a:spcPts val="0"/>
              </a:spcAft>
              <a:buNone/>
              <a:defRPr sz="2000" b="1" i="0">
                <a:solidFill>
                  <a:schemeClr val="bg1"/>
                </a:solidFill>
                <a:latin typeface="Arial" panose="020B0604020202020204" pitchFamily="34" charset="0"/>
                <a:cs typeface="Arial" panose="020B0604020202020204" pitchFamily="34" charset="0"/>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endParaRPr lang="en-US" dirty="0"/>
          </a:p>
        </p:txBody>
      </p:sp>
      <p:sp>
        <p:nvSpPr>
          <p:cNvPr id="23" name="Text Placeholder 22">
            <a:extLst>
              <a:ext uri="{FF2B5EF4-FFF2-40B4-BE49-F238E27FC236}">
                <a16:creationId xmlns:a16="http://schemas.microsoft.com/office/drawing/2014/main" id="{AB175D0F-456A-1C5F-5F77-65AAB889258F}"/>
              </a:ext>
            </a:extLst>
          </p:cNvPr>
          <p:cNvSpPr>
            <a:spLocks noGrp="1"/>
          </p:cNvSpPr>
          <p:nvPr>
            <p:ph type="body" sz="quarter" idx="11"/>
          </p:nvPr>
        </p:nvSpPr>
        <p:spPr>
          <a:xfrm>
            <a:off x="458482" y="2929631"/>
            <a:ext cx="3743325" cy="431800"/>
          </a:xfrm>
        </p:spPr>
        <p:txBody>
          <a:bodyPr/>
          <a:lstStyle>
            <a:lvl1pPr>
              <a:lnSpc>
                <a:spcPct val="90000"/>
              </a:lnSpc>
              <a:spcAft>
                <a:spcPts val="400"/>
              </a:spcAft>
              <a:defRPr sz="1200" b="1">
                <a:solidFill>
                  <a:schemeClr val="bg1"/>
                </a:solidFill>
                <a:latin typeface="Arial" panose="020B0604020202020204" pitchFamily="34" charset="0"/>
                <a:cs typeface="Arial" panose="020B0604020202020204" pitchFamily="34" charset="0"/>
              </a:defRPr>
            </a:lvl1pPr>
            <a:lvl2pPr>
              <a:lnSpc>
                <a:spcPct val="90000"/>
              </a:lnSpc>
              <a:spcAft>
                <a:spcPts val="0"/>
              </a:spcAft>
              <a:defRPr sz="1200">
                <a:solidFill>
                  <a:schemeClr val="bg1"/>
                </a:solidFill>
                <a:latin typeface="Arial" panose="020B0604020202020204" pitchFamily="34" charset="0"/>
                <a:cs typeface="Arial" panose="020B0604020202020204" pitchFamily="34" charset="0"/>
              </a:defRPr>
            </a:lvl2pPr>
          </a:lstStyle>
          <a:p>
            <a:pPr lvl="0"/>
            <a:r>
              <a:rPr lang="en-GB" dirty="0"/>
              <a:t>Click to edit Master text styles</a:t>
            </a:r>
          </a:p>
          <a:p>
            <a:pPr lvl="1"/>
            <a:r>
              <a:rPr lang="en-GB" dirty="0"/>
              <a:t>Second level</a:t>
            </a:r>
          </a:p>
        </p:txBody>
      </p:sp>
      <p:pic>
        <p:nvPicPr>
          <p:cNvPr id="21" name="Graphic 20">
            <a:extLst>
              <a:ext uri="{FF2B5EF4-FFF2-40B4-BE49-F238E27FC236}">
                <a16:creationId xmlns:a16="http://schemas.microsoft.com/office/drawing/2014/main" id="{76A1A8F4-21D9-2ACD-D61D-A868CAF96D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8482" y="457408"/>
            <a:ext cx="1477986" cy="390657"/>
          </a:xfrm>
          <a:prstGeom prst="rect">
            <a:avLst/>
          </a:prstGeom>
        </p:spPr>
      </p:pic>
    </p:spTree>
    <p:extLst>
      <p:ext uri="{BB962C8B-B14F-4D97-AF65-F5344CB8AC3E}">
        <p14:creationId xmlns:p14="http://schemas.microsoft.com/office/powerpoint/2010/main" val="404656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Slide - with image">
    <p:bg>
      <p:bgPr>
        <a:solidFill>
          <a:schemeClr val="accent1"/>
        </a:solidFill>
        <a:effectLst/>
      </p:bgPr>
    </p:bg>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E731E28A-022D-E92C-FB00-273E1C3772AE}"/>
              </a:ext>
            </a:extLst>
          </p:cNvPr>
          <p:cNvSpPr/>
          <p:nvPr userDrawn="1"/>
        </p:nvSpPr>
        <p:spPr>
          <a:xfrm rot="5400000">
            <a:off x="55755" y="-56081"/>
            <a:ext cx="7559675" cy="7671187"/>
          </a:xfrm>
          <a:prstGeom prst="rtTriangl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Picture Placeholder 13">
            <a:extLst>
              <a:ext uri="{FF2B5EF4-FFF2-40B4-BE49-F238E27FC236}">
                <a16:creationId xmlns:a16="http://schemas.microsoft.com/office/drawing/2014/main" id="{DC5740E9-62B5-D04E-B4E1-CC2184B9C1F7}"/>
              </a:ext>
            </a:extLst>
          </p:cNvPr>
          <p:cNvSpPr>
            <a:spLocks noGrp="1"/>
          </p:cNvSpPr>
          <p:nvPr>
            <p:ph type="pic" sz="quarter" idx="12"/>
          </p:nvPr>
        </p:nvSpPr>
        <p:spPr>
          <a:xfrm>
            <a:off x="0" y="0"/>
            <a:ext cx="10691813" cy="7559675"/>
          </a:xfrm>
          <a:custGeom>
            <a:avLst/>
            <a:gdLst>
              <a:gd name="connsiteX0" fmla="*/ 7521462 w 10691813"/>
              <a:gd name="connsiteY0" fmla="*/ 0 h 7559675"/>
              <a:gd name="connsiteX1" fmla="*/ 10691813 w 10691813"/>
              <a:gd name="connsiteY1" fmla="*/ 0 h 7559675"/>
              <a:gd name="connsiteX2" fmla="*/ 10691813 w 10691813"/>
              <a:gd name="connsiteY2" fmla="*/ 7559675 h 7559675"/>
              <a:gd name="connsiteX3" fmla="*/ 0 w 10691813"/>
              <a:gd name="connsiteY3" fmla="*/ 7559675 h 7559675"/>
              <a:gd name="connsiteX4" fmla="*/ 0 w 10691813"/>
              <a:gd name="connsiteY4" fmla="*/ 7558661 h 7559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1813" h="7559675">
                <a:moveTo>
                  <a:pt x="7521462" y="0"/>
                </a:moveTo>
                <a:lnTo>
                  <a:pt x="10691813" y="0"/>
                </a:lnTo>
                <a:lnTo>
                  <a:pt x="10691813" y="7559675"/>
                </a:lnTo>
                <a:lnTo>
                  <a:pt x="0" y="7559675"/>
                </a:lnTo>
                <a:lnTo>
                  <a:pt x="0" y="7558661"/>
                </a:lnTo>
                <a:close/>
              </a:path>
            </a:pathLst>
          </a:custGeom>
          <a:solidFill>
            <a:schemeClr val="accent6"/>
          </a:solidFill>
        </p:spPr>
        <p:txBody>
          <a:bodyPr wrap="square">
            <a:noAutofit/>
          </a:bodyPr>
          <a:lstStyle>
            <a:lvl1pPr algn="r">
              <a:defRPr/>
            </a:lvl1pPr>
          </a:lstStyle>
          <a:p>
            <a:endParaRPr lang="en-GB" dirty="0"/>
          </a:p>
        </p:txBody>
      </p:sp>
      <p:sp>
        <p:nvSpPr>
          <p:cNvPr id="2" name="Title 1"/>
          <p:cNvSpPr>
            <a:spLocks noGrp="1"/>
          </p:cNvSpPr>
          <p:nvPr>
            <p:ph type="ctrTitle" hasCustomPrompt="1"/>
          </p:nvPr>
        </p:nvSpPr>
        <p:spPr>
          <a:xfrm>
            <a:off x="458482" y="1329725"/>
            <a:ext cx="4463800" cy="370592"/>
          </a:xfrm>
        </p:spPr>
        <p:txBody>
          <a:bodyPr anchor="t" anchorCtr="0"/>
          <a:lstStyle>
            <a:lvl1pPr algn="l">
              <a:defRPr sz="2400" b="1" i="0">
                <a:solidFill>
                  <a:schemeClr val="bg1"/>
                </a:solidFill>
                <a:latin typeface="Arial Black" panose="020B0604020202020204" pitchFamily="34" charset="0"/>
                <a:cs typeface="Arial Black" panose="020B0604020202020204" pitchFamily="34" charset="0"/>
              </a:defRPr>
            </a:lvl1pPr>
          </a:lstStyle>
          <a:p>
            <a:r>
              <a:rPr lang="en-GB" dirty="0"/>
              <a:t>Click to edit master title </a:t>
            </a:r>
            <a:endParaRPr lang="en-US" dirty="0"/>
          </a:p>
        </p:txBody>
      </p:sp>
      <p:sp>
        <p:nvSpPr>
          <p:cNvPr id="3" name="Subtitle 2"/>
          <p:cNvSpPr>
            <a:spLocks noGrp="1"/>
          </p:cNvSpPr>
          <p:nvPr>
            <p:ph type="subTitle" idx="1"/>
          </p:nvPr>
        </p:nvSpPr>
        <p:spPr>
          <a:xfrm>
            <a:off x="458482" y="1924542"/>
            <a:ext cx="3769773" cy="780864"/>
          </a:xfrm>
        </p:spPr>
        <p:txBody>
          <a:bodyPr/>
          <a:lstStyle>
            <a:lvl1pPr marL="0" indent="0" algn="l">
              <a:lnSpc>
                <a:spcPct val="90000"/>
              </a:lnSpc>
              <a:spcAft>
                <a:spcPts val="0"/>
              </a:spcAft>
              <a:buNone/>
              <a:defRPr sz="2000" b="1" i="0">
                <a:solidFill>
                  <a:schemeClr val="bg1"/>
                </a:solidFill>
                <a:latin typeface="Arial" panose="020B0604020202020204" pitchFamily="34" charset="0"/>
                <a:cs typeface="Arial" panose="020B0604020202020204" pitchFamily="34" charset="0"/>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endParaRPr lang="en-US" dirty="0"/>
          </a:p>
        </p:txBody>
      </p:sp>
      <p:sp>
        <p:nvSpPr>
          <p:cNvPr id="23" name="Text Placeholder 22">
            <a:extLst>
              <a:ext uri="{FF2B5EF4-FFF2-40B4-BE49-F238E27FC236}">
                <a16:creationId xmlns:a16="http://schemas.microsoft.com/office/drawing/2014/main" id="{AB175D0F-456A-1C5F-5F77-65AAB889258F}"/>
              </a:ext>
            </a:extLst>
          </p:cNvPr>
          <p:cNvSpPr>
            <a:spLocks noGrp="1"/>
          </p:cNvSpPr>
          <p:nvPr>
            <p:ph type="body" sz="quarter" idx="11"/>
          </p:nvPr>
        </p:nvSpPr>
        <p:spPr>
          <a:xfrm>
            <a:off x="458482" y="2929631"/>
            <a:ext cx="3743325" cy="431800"/>
          </a:xfrm>
        </p:spPr>
        <p:txBody>
          <a:bodyPr/>
          <a:lstStyle>
            <a:lvl1pPr>
              <a:lnSpc>
                <a:spcPct val="90000"/>
              </a:lnSpc>
              <a:spcAft>
                <a:spcPts val="400"/>
              </a:spcAft>
              <a:defRPr sz="1200" b="1">
                <a:solidFill>
                  <a:schemeClr val="bg1"/>
                </a:solidFill>
                <a:latin typeface="Arial" panose="020B0604020202020204" pitchFamily="34" charset="0"/>
                <a:cs typeface="Arial" panose="020B0604020202020204" pitchFamily="34" charset="0"/>
              </a:defRPr>
            </a:lvl1pPr>
            <a:lvl2pPr>
              <a:lnSpc>
                <a:spcPct val="90000"/>
              </a:lnSpc>
              <a:spcAft>
                <a:spcPts val="0"/>
              </a:spcAft>
              <a:defRPr sz="1200">
                <a:solidFill>
                  <a:schemeClr val="bg1"/>
                </a:solidFill>
                <a:latin typeface="Arial" panose="020B0604020202020204" pitchFamily="34" charset="0"/>
                <a:cs typeface="Arial" panose="020B0604020202020204" pitchFamily="34" charset="0"/>
              </a:defRPr>
            </a:lvl2pPr>
          </a:lstStyle>
          <a:p>
            <a:pPr lvl="0"/>
            <a:r>
              <a:rPr lang="en-GB" dirty="0"/>
              <a:t>Click to edit Master text styles</a:t>
            </a:r>
          </a:p>
          <a:p>
            <a:pPr lvl="1"/>
            <a:r>
              <a:rPr lang="en-GB" dirty="0"/>
              <a:t>Second level</a:t>
            </a:r>
          </a:p>
        </p:txBody>
      </p:sp>
      <p:pic>
        <p:nvPicPr>
          <p:cNvPr id="21" name="Graphic 20">
            <a:extLst>
              <a:ext uri="{FF2B5EF4-FFF2-40B4-BE49-F238E27FC236}">
                <a16:creationId xmlns:a16="http://schemas.microsoft.com/office/drawing/2014/main" id="{76A1A8F4-21D9-2ACD-D61D-A868CAF96D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8482" y="457408"/>
            <a:ext cx="1477986" cy="390657"/>
          </a:xfrm>
          <a:prstGeom prst="rect">
            <a:avLst/>
          </a:prstGeom>
        </p:spPr>
      </p:pic>
    </p:spTree>
    <p:extLst>
      <p:ext uri="{BB962C8B-B14F-4D97-AF65-F5344CB8AC3E}">
        <p14:creationId xmlns:p14="http://schemas.microsoft.com/office/powerpoint/2010/main" val="2607364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Arial Black" panose="020B0604020202020204" pitchFamily="34" charset="0"/>
                <a:cs typeface="Arial Black" panose="020B06040202020202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1114425" y="2122489"/>
            <a:ext cx="7920038" cy="4464049"/>
          </a:xfrm>
        </p:spPr>
        <p:txBody>
          <a:bodyPr/>
          <a:lstStyle>
            <a:lvl1pPr>
              <a:lnSpc>
                <a:spcPct val="114000"/>
              </a:lnSpc>
              <a:defRPr>
                <a:latin typeface="Arial" panose="020B0604020202020204" pitchFamily="34" charset="0"/>
                <a:cs typeface="Arial" panose="020B0604020202020204" pitchFamily="34" charset="0"/>
              </a:defRPr>
            </a:lvl1pPr>
            <a:lvl2pPr>
              <a:lnSpc>
                <a:spcPct val="114000"/>
              </a:lnSpc>
              <a:defRPr>
                <a:latin typeface="Arial" panose="020B0604020202020204" pitchFamily="34" charset="0"/>
                <a:cs typeface="Arial" panose="020B0604020202020204" pitchFamily="34" charset="0"/>
              </a:defRPr>
            </a:lvl2pPr>
            <a:lvl3pPr>
              <a:spcAft>
                <a:spcPts val="800"/>
              </a:spcAft>
              <a:defRPr>
                <a:latin typeface="Arial" panose="020B0604020202020204" pitchFamily="34" charset="0"/>
                <a:cs typeface="Arial" panose="020B0604020202020204" pitchFamily="34" charset="0"/>
              </a:defRPr>
            </a:lvl3pPr>
            <a:lvl4pPr>
              <a:spcAft>
                <a:spcPts val="800"/>
              </a:spcAft>
              <a:defRPr>
                <a:latin typeface="Arial" panose="020B0604020202020204" pitchFamily="34" charset="0"/>
                <a:cs typeface="Arial" panose="020B0604020202020204" pitchFamily="34" charset="0"/>
              </a:defRPr>
            </a:lvl4pPr>
            <a:lvl5pPr>
              <a:spcAft>
                <a:spcPts val="800"/>
              </a:spcAft>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a:extLst>
              <a:ext uri="{FF2B5EF4-FFF2-40B4-BE49-F238E27FC236}">
                <a16:creationId xmlns:a16="http://schemas.microsoft.com/office/drawing/2014/main" id="{BA9A39EC-6E5A-052F-46D2-9C6972941024}"/>
              </a:ext>
            </a:extLst>
          </p:cNvPr>
          <p:cNvSpPr>
            <a:spLocks noGrp="1"/>
          </p:cNvSpPr>
          <p:nvPr>
            <p:ph type="body" sz="quarter" idx="13"/>
          </p:nvPr>
        </p:nvSpPr>
        <p:spPr>
          <a:xfrm>
            <a:off x="1114425" y="892038"/>
            <a:ext cx="6911975" cy="511312"/>
          </a:xfrm>
        </p:spPr>
        <p:txBody>
          <a:bodyPr/>
          <a:lstStyle>
            <a:lvl1pPr>
              <a:defRPr sz="2400" b="1" i="0">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8" name="Footer Placeholder 7">
            <a:extLst>
              <a:ext uri="{FF2B5EF4-FFF2-40B4-BE49-F238E27FC236}">
                <a16:creationId xmlns:a16="http://schemas.microsoft.com/office/drawing/2014/main" id="{F09CC3C5-3C99-8B7A-AC2B-558F16E873F3}"/>
              </a:ext>
            </a:extLst>
          </p:cNvPr>
          <p:cNvSpPr>
            <a:spLocks noGrp="1"/>
          </p:cNvSpPr>
          <p:nvPr>
            <p:ph type="ftr" sz="quarter" idx="15"/>
          </p:nvPr>
        </p:nvSpPr>
        <p:spPr>
          <a:xfrm>
            <a:off x="1114424" y="7002760"/>
            <a:ext cx="6768000" cy="144569"/>
          </a:xfrm>
        </p:spPr>
        <p:txBody>
          <a:bodyPr/>
          <a:lstStyle>
            <a:lvl1pPr>
              <a:defRPr>
                <a:latin typeface="Arial" panose="020B0604020202020204" pitchFamily="34" charset="0"/>
                <a:cs typeface="Arial" panose="020B0604020202020204" pitchFamily="34" charset="0"/>
              </a:defRPr>
            </a:lvl1pPr>
          </a:lstStyle>
          <a:p>
            <a:pPr>
              <a:lnSpc>
                <a:spcPct val="80000"/>
              </a:lnSpc>
            </a:pPr>
            <a:r>
              <a:rPr lang="en-US"/>
              <a:t>Supported Internship Interest Event 15 May 2024</a:t>
            </a:r>
            <a:endParaRPr lang="en-GB" dirty="0"/>
          </a:p>
        </p:txBody>
      </p:sp>
      <p:sp>
        <p:nvSpPr>
          <p:cNvPr id="9" name="Slide Number Placeholder 8">
            <a:extLst>
              <a:ext uri="{FF2B5EF4-FFF2-40B4-BE49-F238E27FC236}">
                <a16:creationId xmlns:a16="http://schemas.microsoft.com/office/drawing/2014/main" id="{4632472E-BBD1-C04B-D4A8-94FFBD78121D}"/>
              </a:ext>
            </a:extLst>
          </p:cNvPr>
          <p:cNvSpPr>
            <a:spLocks noGrp="1"/>
          </p:cNvSpPr>
          <p:nvPr>
            <p:ph type="sldNum" sz="quarter" idx="16"/>
          </p:nvPr>
        </p:nvSpPr>
        <p:spPr/>
        <p:txBody>
          <a:bodyPr/>
          <a:lstStyle>
            <a:lvl1pPr>
              <a:defRPr b="1">
                <a:latin typeface="Arial" panose="020B0604020202020204" pitchFamily="34" charset="0"/>
                <a:cs typeface="Arial" panose="020B0604020202020204" pitchFamily="34" charset="0"/>
              </a:defRPr>
            </a:lvl1pPr>
          </a:lstStyle>
          <a:p>
            <a:fld id="{B2BA6E61-1418-4DA5-A177-FC0DFE7E45BD}" type="slidenum">
              <a:rPr lang="en-GB" smtClean="0"/>
              <a:pPr/>
              <a:t>‹#›</a:t>
            </a:fld>
            <a:endParaRPr lang="en-GB" dirty="0"/>
          </a:p>
        </p:txBody>
      </p:sp>
    </p:spTree>
    <p:extLst>
      <p:ext uri="{BB962C8B-B14F-4D97-AF65-F5344CB8AC3E}">
        <p14:creationId xmlns:p14="http://schemas.microsoft.com/office/powerpoint/2010/main" val="138913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Arial Black" panose="020B0604020202020204" pitchFamily="34" charset="0"/>
                <a:cs typeface="Arial Black" panose="020B0604020202020204" pitchFamily="34" charset="0"/>
              </a:defRPr>
            </a:lvl1pPr>
          </a:lstStyle>
          <a:p>
            <a:r>
              <a:rPr lang="en-GB" dirty="0"/>
              <a:t>Click to edit Master title style</a:t>
            </a:r>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Supported Internship Interest Event 15 May 2024</a:t>
            </a:r>
            <a:endParaRPr lang="en-GB"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2BA6E61-1418-4DA5-A177-FC0DFE7E45BD}" type="slidenum">
              <a:rPr lang="en-GB" smtClean="0"/>
              <a:pPr/>
              <a:t>‹#›</a:t>
            </a:fld>
            <a:endParaRPr lang="en-GB" dirty="0"/>
          </a:p>
        </p:txBody>
      </p:sp>
    </p:spTree>
    <p:extLst>
      <p:ext uri="{BB962C8B-B14F-4D97-AF65-F5344CB8AC3E}">
        <p14:creationId xmlns:p14="http://schemas.microsoft.com/office/powerpoint/2010/main" val="2788040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Supported Internship Interest Event 15 May 2024</a:t>
            </a:r>
            <a:endParaRPr lang="en-GB" dirty="0"/>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2BA6E61-1418-4DA5-A177-FC0DFE7E45BD}" type="slidenum">
              <a:rPr lang="en-GB" smtClean="0"/>
              <a:pPr/>
              <a:t>‹#›</a:t>
            </a:fld>
            <a:endParaRPr lang="en-GB" dirty="0"/>
          </a:p>
        </p:txBody>
      </p:sp>
    </p:spTree>
    <p:extLst>
      <p:ext uri="{BB962C8B-B14F-4D97-AF65-F5344CB8AC3E}">
        <p14:creationId xmlns:p14="http://schemas.microsoft.com/office/powerpoint/2010/main" val="4294189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Supported Internship Interest Event 15 May 2024</a:t>
            </a:r>
            <a:endParaRPr lang="en-GB" dirty="0"/>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2BA6E61-1418-4DA5-A177-FC0DFE7E45BD}" type="slidenum">
              <a:rPr lang="en-GB" smtClean="0"/>
              <a:pPr/>
              <a:t>‹#›</a:t>
            </a:fld>
            <a:endParaRPr lang="en-GB" dirty="0"/>
          </a:p>
        </p:txBody>
      </p:sp>
    </p:spTree>
    <p:extLst>
      <p:ext uri="{BB962C8B-B14F-4D97-AF65-F5344CB8AC3E}">
        <p14:creationId xmlns:p14="http://schemas.microsoft.com/office/powerpoint/2010/main" val="1582390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81CEA-28F0-1DDF-2064-9140BD68920D}"/>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F34B5C6E-0C00-C69E-C714-8751DBA9EBA7}"/>
              </a:ext>
            </a:extLst>
          </p:cNvPr>
          <p:cNvSpPr>
            <a:spLocks noGrp="1"/>
          </p:cNvSpPr>
          <p:nvPr>
            <p:ph type="ftr" sz="quarter" idx="10"/>
          </p:nvPr>
        </p:nvSpPr>
        <p:spPr/>
        <p:txBody>
          <a:bodyPr/>
          <a:lstStyle/>
          <a:p>
            <a:pPr>
              <a:lnSpc>
                <a:spcPct val="80000"/>
              </a:lnSpc>
            </a:pPr>
            <a:r>
              <a:rPr lang="en-US"/>
              <a:t>Supported Internship Interest Event 15 May 2024</a:t>
            </a:r>
            <a:endParaRPr lang="en-GB" dirty="0"/>
          </a:p>
        </p:txBody>
      </p:sp>
      <p:sp>
        <p:nvSpPr>
          <p:cNvPr id="4" name="Slide Number Placeholder 3">
            <a:extLst>
              <a:ext uri="{FF2B5EF4-FFF2-40B4-BE49-F238E27FC236}">
                <a16:creationId xmlns:a16="http://schemas.microsoft.com/office/drawing/2014/main" id="{66FE225F-C7B9-4824-7DE0-20AEDEB62487}"/>
              </a:ext>
            </a:extLst>
          </p:cNvPr>
          <p:cNvSpPr>
            <a:spLocks noGrp="1"/>
          </p:cNvSpPr>
          <p:nvPr>
            <p:ph type="sldNum" sz="quarter" idx="11"/>
          </p:nvPr>
        </p:nvSpPr>
        <p:spPr/>
        <p:txBody>
          <a:bodyPr/>
          <a:lstStyle/>
          <a:p>
            <a:fld id="{B2BA6E61-1418-4DA5-A177-FC0DFE7E45BD}" type="slidenum">
              <a:rPr lang="en-GB" smtClean="0"/>
              <a:pPr/>
              <a:t>‹#›</a:t>
            </a:fld>
            <a:endParaRPr lang="en-GB" dirty="0"/>
          </a:p>
        </p:txBody>
      </p:sp>
    </p:spTree>
    <p:extLst>
      <p:ext uri="{BB962C8B-B14F-4D97-AF65-F5344CB8AC3E}">
        <p14:creationId xmlns:p14="http://schemas.microsoft.com/office/powerpoint/2010/main" val="159088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sv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4425" y="481996"/>
            <a:ext cx="6911975" cy="424604"/>
          </a:xfrm>
          <a:prstGeom prst="rect">
            <a:avLst/>
          </a:prstGeom>
        </p:spPr>
        <p:txBody>
          <a:bodyPr vert="horz" lIns="0" tIns="0" rIns="0" bIns="0" rtlCol="0" anchor="b" anchorCtr="0">
            <a:noAutofit/>
          </a:bodyPr>
          <a:lstStyle/>
          <a:p>
            <a:r>
              <a:rPr lang="en-GB" dirty="0"/>
              <a:t>Click to edit Master title style</a:t>
            </a:r>
            <a:endParaRPr lang="en-US" dirty="0"/>
          </a:p>
        </p:txBody>
      </p:sp>
      <p:sp>
        <p:nvSpPr>
          <p:cNvPr id="3" name="Text Placeholder 2"/>
          <p:cNvSpPr>
            <a:spLocks noGrp="1"/>
          </p:cNvSpPr>
          <p:nvPr>
            <p:ph type="body" idx="1"/>
          </p:nvPr>
        </p:nvSpPr>
        <p:spPr>
          <a:xfrm>
            <a:off x="1114425" y="2122488"/>
            <a:ext cx="9072564" cy="4464050"/>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p:cNvSpPr>
            <a:spLocks noGrp="1"/>
          </p:cNvSpPr>
          <p:nvPr>
            <p:ph type="ftr" sz="quarter" idx="3"/>
          </p:nvPr>
        </p:nvSpPr>
        <p:spPr>
          <a:xfrm>
            <a:off x="1114425" y="7002760"/>
            <a:ext cx="6769100" cy="144569"/>
          </a:xfrm>
          <a:prstGeom prst="rect">
            <a:avLst/>
          </a:prstGeom>
        </p:spPr>
        <p:txBody>
          <a:bodyPr vert="horz" lIns="0" tIns="0" rIns="0" bIns="0" rtlCol="0" anchor="b" anchorCtr="0"/>
          <a:lstStyle>
            <a:lvl1pPr>
              <a:defRPr lang="en-GB" sz="800" spc="10" baseline="0">
                <a:latin typeface="Arial" panose="020B0604020202020204" pitchFamily="34" charset="0"/>
                <a:cs typeface="Arial" panose="020B0604020202020204" pitchFamily="34" charset="0"/>
              </a:defRPr>
            </a:lvl1pPr>
          </a:lstStyle>
          <a:p>
            <a:pPr>
              <a:lnSpc>
                <a:spcPct val="80000"/>
              </a:lnSpc>
            </a:pPr>
            <a:r>
              <a:rPr lang="en-US"/>
              <a:t>Supported Internship Interest Event 15 May 2024</a:t>
            </a:r>
            <a:endParaRPr lang="en-GB" dirty="0"/>
          </a:p>
        </p:txBody>
      </p:sp>
      <p:sp>
        <p:nvSpPr>
          <p:cNvPr id="6" name="Slide Number Placeholder 5"/>
          <p:cNvSpPr>
            <a:spLocks noGrp="1"/>
          </p:cNvSpPr>
          <p:nvPr>
            <p:ph type="sldNum" sz="quarter" idx="4"/>
          </p:nvPr>
        </p:nvSpPr>
        <p:spPr>
          <a:xfrm>
            <a:off x="540000" y="6789600"/>
            <a:ext cx="504000" cy="402483"/>
          </a:xfrm>
          <a:prstGeom prst="rect">
            <a:avLst/>
          </a:prstGeom>
        </p:spPr>
        <p:txBody>
          <a:bodyPr vert="horz" lIns="0" tIns="0" rIns="0" bIns="0" rtlCol="0" anchor="b" anchorCtr="0"/>
          <a:lstStyle>
            <a:lvl1pPr>
              <a:defRPr lang="en-GB" sz="2200" smtClean="0">
                <a:solidFill>
                  <a:schemeClr val="accent1"/>
                </a:solidFill>
                <a:latin typeface="Arial" panose="020B0604020202020204" pitchFamily="34" charset="0"/>
                <a:cs typeface="Arial" panose="020B0604020202020204" pitchFamily="34" charset="0"/>
              </a:defRPr>
            </a:lvl1pPr>
          </a:lstStyle>
          <a:p>
            <a:fld id="{B2BA6E61-1418-4DA5-A177-FC0DFE7E45BD}" type="slidenum">
              <a:rPr lang="en-GB" smtClean="0"/>
              <a:pPr/>
              <a:t>‹#›</a:t>
            </a:fld>
            <a:endParaRPr lang="en-GB" dirty="0"/>
          </a:p>
        </p:txBody>
      </p:sp>
      <p:pic>
        <p:nvPicPr>
          <p:cNvPr id="7" name="Graphic 6">
            <a:extLst>
              <a:ext uri="{FF2B5EF4-FFF2-40B4-BE49-F238E27FC236}">
                <a16:creationId xmlns:a16="http://schemas.microsoft.com/office/drawing/2014/main" id="{71EA7BC9-2144-A5DB-D5CF-9D9B7DA9386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180000" y="6897600"/>
            <a:ext cx="1009650" cy="266700"/>
          </a:xfrm>
          <a:prstGeom prst="rect">
            <a:avLst/>
          </a:prstGeom>
        </p:spPr>
      </p:pic>
      <p:sp>
        <p:nvSpPr>
          <p:cNvPr id="13" name="Free-form: Shape 12">
            <a:extLst>
              <a:ext uri="{FF2B5EF4-FFF2-40B4-BE49-F238E27FC236}">
                <a16:creationId xmlns:a16="http://schemas.microsoft.com/office/drawing/2014/main" id="{47727717-FBC2-0754-7992-D501394A868B}"/>
              </a:ext>
            </a:extLst>
          </p:cNvPr>
          <p:cNvSpPr/>
          <p:nvPr/>
        </p:nvSpPr>
        <p:spPr>
          <a:xfrm>
            <a:off x="623124" y="497596"/>
            <a:ext cx="260901" cy="424604"/>
          </a:xfrm>
          <a:custGeom>
            <a:avLst/>
            <a:gdLst>
              <a:gd name="connsiteX0" fmla="*/ 71692 w 360006"/>
              <a:gd name="connsiteY0" fmla="*/ 0 h 585892"/>
              <a:gd name="connsiteX1" fmla="*/ 0 w 360006"/>
              <a:gd name="connsiteY1" fmla="*/ 73287 h 585892"/>
              <a:gd name="connsiteX2" fmla="*/ 216167 w 360006"/>
              <a:gd name="connsiteY2" fmla="*/ 292940 h 585892"/>
              <a:gd name="connsiteX3" fmla="*/ 0 w 360006"/>
              <a:gd name="connsiteY3" fmla="*/ 512400 h 585892"/>
              <a:gd name="connsiteX4" fmla="*/ 71692 w 360006"/>
              <a:gd name="connsiteY4" fmla="*/ 585893 h 585892"/>
              <a:gd name="connsiteX5" fmla="*/ 360007 w 360006"/>
              <a:gd name="connsiteY5" fmla="*/ 292940 h 585892"/>
              <a:gd name="connsiteX6" fmla="*/ 71692 w 360006"/>
              <a:gd name="connsiteY6" fmla="*/ 0 h 58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6" h="585892">
                <a:moveTo>
                  <a:pt x="71692" y="0"/>
                </a:moveTo>
                <a:lnTo>
                  <a:pt x="0" y="73287"/>
                </a:lnTo>
                <a:lnTo>
                  <a:pt x="216167" y="292940"/>
                </a:lnTo>
                <a:lnTo>
                  <a:pt x="0" y="512400"/>
                </a:lnTo>
                <a:lnTo>
                  <a:pt x="71692" y="585893"/>
                </a:lnTo>
                <a:lnTo>
                  <a:pt x="360007" y="292940"/>
                </a:lnTo>
                <a:lnTo>
                  <a:pt x="71692" y="0"/>
                </a:lnTo>
                <a:close/>
              </a:path>
            </a:pathLst>
          </a:custGeom>
          <a:solidFill>
            <a:srgbClr val="00ACA9"/>
          </a:solidFill>
          <a:ln w="12700" cap="flat">
            <a:noFill/>
            <a:prstDash val="solid"/>
            <a:miter/>
          </a:ln>
        </p:spPr>
        <p:txBody>
          <a:bodyPr rtlCol="0" anchor="ctr"/>
          <a:lstStyle/>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410338"/>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4" r:id="rId3"/>
    <p:sldLayoutId id="2147483673" r:id="rId4"/>
    <p:sldLayoutId id="2147483662" r:id="rId5"/>
    <p:sldLayoutId id="2147483666" r:id="rId6"/>
    <p:sldLayoutId id="2147483667" r:id="rId7"/>
    <p:sldLayoutId id="2147483675" r:id="rId8"/>
    <p:sldLayoutId id="2147483676" r:id="rId9"/>
  </p:sldLayoutIdLst>
  <p:hf hdr="0" dt="0"/>
  <p:txStyles>
    <p:titleStyle>
      <a:lvl1pPr algn="l" defTabSz="1007943" rtl="0" eaLnBrk="1" latinLnBrk="0" hangingPunct="1">
        <a:lnSpc>
          <a:spcPct val="90000"/>
        </a:lnSpc>
        <a:spcBef>
          <a:spcPct val="0"/>
        </a:spcBef>
        <a:buNone/>
        <a:defRPr sz="2400" b="1" i="0" kern="1200">
          <a:solidFill>
            <a:schemeClr val="tx1"/>
          </a:solidFill>
          <a:latin typeface="Arial Black" panose="020B0604020202020204" pitchFamily="34" charset="0"/>
          <a:ea typeface="+mj-ea"/>
          <a:cs typeface="Arial Black" panose="020B0604020202020204" pitchFamily="34" charset="0"/>
        </a:defRPr>
      </a:lvl1pPr>
    </p:titleStyle>
    <p:bodyStyle>
      <a:lvl1pPr marL="0" indent="0" algn="l" defTabSz="1007943" rtl="0" eaLnBrk="1" latinLnBrk="0" hangingPunct="1">
        <a:lnSpc>
          <a:spcPct val="114000"/>
        </a:lnSpc>
        <a:spcBef>
          <a:spcPts val="0"/>
        </a:spcBef>
        <a:spcAft>
          <a:spcPts val="1800"/>
        </a:spcAft>
        <a:buFont typeface="Arial" panose="020B0604020202020204" pitchFamily="34" charset="0"/>
        <a:buNone/>
        <a:defRPr sz="1800" b="1" kern="1200" spc="-20" baseline="0">
          <a:solidFill>
            <a:schemeClr val="tx1"/>
          </a:solidFill>
          <a:latin typeface="Arial" panose="020B0604020202020204" pitchFamily="34" charset="0"/>
          <a:ea typeface="+mn-ea"/>
          <a:cs typeface="Arial" panose="020B0604020202020204" pitchFamily="34" charset="0"/>
        </a:defRPr>
      </a:lvl1pPr>
      <a:lvl2pPr marL="0" indent="0" algn="l" defTabSz="1007943" rtl="0" eaLnBrk="1" latinLnBrk="0" hangingPunct="1">
        <a:lnSpc>
          <a:spcPct val="114000"/>
        </a:lnSpc>
        <a:spcBef>
          <a:spcPts val="0"/>
        </a:spcBef>
        <a:spcAft>
          <a:spcPts val="1800"/>
        </a:spcAft>
        <a:buFont typeface="Arial" panose="020B0604020202020204" pitchFamily="34" charset="0"/>
        <a:buNone/>
        <a:defRPr sz="1800" kern="1200" spc="30" baseline="0">
          <a:solidFill>
            <a:schemeClr val="tx1"/>
          </a:solidFill>
          <a:latin typeface="Arial" panose="020B0604020202020204" pitchFamily="34" charset="0"/>
          <a:ea typeface="+mn-ea"/>
          <a:cs typeface="Arial" panose="020B0604020202020204" pitchFamily="34" charset="0"/>
        </a:defRPr>
      </a:lvl2pPr>
      <a:lvl3pPr marL="2304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3pPr>
      <a:lvl4pPr marL="4608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4pPr>
      <a:lvl5pPr marL="6912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6735" userDrawn="1">
          <p15:clr>
            <a:srgbClr val="F26B43"/>
          </p15:clr>
        </p15:guide>
        <p15:guide id="3" pos="340" userDrawn="1">
          <p15:clr>
            <a:srgbClr val="F26B43"/>
          </p15:clr>
        </p15:guide>
        <p15:guide id="4" pos="612" userDrawn="1">
          <p15:clr>
            <a:srgbClr val="F26B43"/>
          </p15:clr>
        </p15:guide>
        <p15:guide id="5" pos="702" userDrawn="1">
          <p15:clr>
            <a:srgbClr val="F26B43"/>
          </p15:clr>
        </p15:guide>
        <p15:guide id="6" pos="975" userDrawn="1">
          <p15:clr>
            <a:srgbClr val="F26B43"/>
          </p15:clr>
        </p15:guide>
        <p15:guide id="7" pos="1065" userDrawn="1">
          <p15:clr>
            <a:srgbClr val="F26B43"/>
          </p15:clr>
        </p15:guide>
        <p15:guide id="8" pos="1337" userDrawn="1">
          <p15:clr>
            <a:srgbClr val="F26B43"/>
          </p15:clr>
        </p15:guide>
        <p15:guide id="9" pos="1428" userDrawn="1">
          <p15:clr>
            <a:srgbClr val="F26B43"/>
          </p15:clr>
        </p15:guide>
        <p15:guide id="10" pos="1700" userDrawn="1">
          <p15:clr>
            <a:srgbClr val="F26B43"/>
          </p15:clr>
        </p15:guide>
        <p15:guide id="11" pos="1791" userDrawn="1">
          <p15:clr>
            <a:srgbClr val="F26B43"/>
          </p15:clr>
        </p15:guide>
        <p15:guide id="12" pos="2063" userDrawn="1">
          <p15:clr>
            <a:srgbClr val="F26B43"/>
          </p15:clr>
        </p15:guide>
        <p15:guide id="13" pos="2154" userDrawn="1">
          <p15:clr>
            <a:srgbClr val="F26B43"/>
          </p15:clr>
        </p15:guide>
        <p15:guide id="14" pos="2426" userDrawn="1">
          <p15:clr>
            <a:srgbClr val="F26B43"/>
          </p15:clr>
        </p15:guide>
        <p15:guide id="15" pos="2517" userDrawn="1">
          <p15:clr>
            <a:srgbClr val="F26B43"/>
          </p15:clr>
        </p15:guide>
        <p15:guide id="16" pos="2789" userDrawn="1">
          <p15:clr>
            <a:srgbClr val="F26B43"/>
          </p15:clr>
        </p15:guide>
        <p15:guide id="17" pos="2879" userDrawn="1">
          <p15:clr>
            <a:srgbClr val="F26B43"/>
          </p15:clr>
        </p15:guide>
        <p15:guide id="18" pos="3152" userDrawn="1">
          <p15:clr>
            <a:srgbClr val="F26B43"/>
          </p15:clr>
        </p15:guide>
        <p15:guide id="19" pos="3242" userDrawn="1">
          <p15:clr>
            <a:srgbClr val="F26B43"/>
          </p15:clr>
        </p15:guide>
        <p15:guide id="20" pos="3514" userDrawn="1">
          <p15:clr>
            <a:srgbClr val="F26B43"/>
          </p15:clr>
        </p15:guide>
        <p15:guide id="21" pos="3605" userDrawn="1">
          <p15:clr>
            <a:srgbClr val="F26B43"/>
          </p15:clr>
        </p15:guide>
        <p15:guide id="22" pos="3877" userDrawn="1">
          <p15:clr>
            <a:srgbClr val="F26B43"/>
          </p15:clr>
        </p15:guide>
        <p15:guide id="23" pos="3968" userDrawn="1">
          <p15:clr>
            <a:srgbClr val="F26B43"/>
          </p15:clr>
        </p15:guide>
        <p15:guide id="24" pos="4240" userDrawn="1">
          <p15:clr>
            <a:srgbClr val="F26B43"/>
          </p15:clr>
        </p15:guide>
        <p15:guide id="25" pos="4331" userDrawn="1">
          <p15:clr>
            <a:srgbClr val="F26B43"/>
          </p15:clr>
        </p15:guide>
        <p15:guide id="26" pos="4603" userDrawn="1">
          <p15:clr>
            <a:srgbClr val="F26B43"/>
          </p15:clr>
        </p15:guide>
        <p15:guide id="27" pos="4694" userDrawn="1">
          <p15:clr>
            <a:srgbClr val="F26B43"/>
          </p15:clr>
        </p15:guide>
        <p15:guide id="28" pos="4966" userDrawn="1">
          <p15:clr>
            <a:srgbClr val="F26B43"/>
          </p15:clr>
        </p15:guide>
        <p15:guide id="29" pos="5056" userDrawn="1">
          <p15:clr>
            <a:srgbClr val="F26B43"/>
          </p15:clr>
        </p15:guide>
        <p15:guide id="30" pos="5329" userDrawn="1">
          <p15:clr>
            <a:srgbClr val="F26B43"/>
          </p15:clr>
        </p15:guide>
        <p15:guide id="31" pos="5419" userDrawn="1">
          <p15:clr>
            <a:srgbClr val="F26B43"/>
          </p15:clr>
        </p15:guide>
        <p15:guide id="32" pos="5691" userDrawn="1">
          <p15:clr>
            <a:srgbClr val="F26B43"/>
          </p15:clr>
        </p15:guide>
        <p15:guide id="33" pos="5782" userDrawn="1">
          <p15:clr>
            <a:srgbClr val="F26B43"/>
          </p15:clr>
        </p15:guide>
        <p15:guide id="34" pos="6054" userDrawn="1">
          <p15:clr>
            <a:srgbClr val="F26B43"/>
          </p15:clr>
        </p15:guide>
        <p15:guide id="35" pos="6145" userDrawn="1">
          <p15:clr>
            <a:srgbClr val="F26B43"/>
          </p15:clr>
        </p15:guide>
        <p15:guide id="36" pos="6417" userDrawn="1">
          <p15:clr>
            <a:srgbClr val="F26B43"/>
          </p15:clr>
        </p15:guide>
        <p15:guide id="37" orient="horz" userDrawn="1">
          <p15:clr>
            <a:srgbClr val="F26B43"/>
          </p15:clr>
        </p15:guide>
        <p15:guide id="38" orient="horz" pos="4762" userDrawn="1">
          <p15:clr>
            <a:srgbClr val="F26B43"/>
          </p15:clr>
        </p15:guide>
        <p15:guide id="39" orient="horz" pos="249" userDrawn="1">
          <p15:clr>
            <a:srgbClr val="F26B43"/>
          </p15:clr>
        </p15:guide>
        <p15:guide id="40" orient="horz" pos="521" userDrawn="1">
          <p15:clr>
            <a:srgbClr val="F26B43"/>
          </p15:clr>
        </p15:guide>
        <p15:guide id="41" orient="horz" pos="612" userDrawn="1">
          <p15:clr>
            <a:srgbClr val="F26B43"/>
          </p15:clr>
        </p15:guide>
        <p15:guide id="42" orient="horz" pos="884" userDrawn="1">
          <p15:clr>
            <a:srgbClr val="F26B43"/>
          </p15:clr>
        </p15:guide>
        <p15:guide id="43" orient="horz" pos="975" userDrawn="1">
          <p15:clr>
            <a:srgbClr val="F26B43"/>
          </p15:clr>
        </p15:guide>
        <p15:guide id="44" orient="horz" pos="1247" userDrawn="1">
          <p15:clr>
            <a:srgbClr val="F26B43"/>
          </p15:clr>
        </p15:guide>
        <p15:guide id="45" orient="horz" pos="1337" userDrawn="1">
          <p15:clr>
            <a:srgbClr val="F26B43"/>
          </p15:clr>
        </p15:guide>
        <p15:guide id="46" orient="horz" pos="1610" userDrawn="1">
          <p15:clr>
            <a:srgbClr val="F26B43"/>
          </p15:clr>
        </p15:guide>
        <p15:guide id="47" orient="horz" pos="1700" userDrawn="1">
          <p15:clr>
            <a:srgbClr val="F26B43"/>
          </p15:clr>
        </p15:guide>
        <p15:guide id="48" orient="horz" pos="1972" userDrawn="1">
          <p15:clr>
            <a:srgbClr val="F26B43"/>
          </p15:clr>
        </p15:guide>
        <p15:guide id="49" orient="horz" pos="2063" userDrawn="1">
          <p15:clr>
            <a:srgbClr val="F26B43"/>
          </p15:clr>
        </p15:guide>
        <p15:guide id="50" orient="horz" pos="2335" userDrawn="1">
          <p15:clr>
            <a:srgbClr val="F26B43"/>
          </p15:clr>
        </p15:guide>
        <p15:guide id="51" orient="horz" pos="2426" userDrawn="1">
          <p15:clr>
            <a:srgbClr val="F26B43"/>
          </p15:clr>
        </p15:guide>
        <p15:guide id="52" orient="horz" pos="2698" userDrawn="1">
          <p15:clr>
            <a:srgbClr val="F26B43"/>
          </p15:clr>
        </p15:guide>
        <p15:guide id="53" orient="horz" pos="2789" userDrawn="1">
          <p15:clr>
            <a:srgbClr val="F26B43"/>
          </p15:clr>
        </p15:guide>
        <p15:guide id="54" orient="horz" pos="3061" userDrawn="1">
          <p15:clr>
            <a:srgbClr val="F26B43"/>
          </p15:clr>
        </p15:guide>
        <p15:guide id="55" orient="horz" pos="3151" userDrawn="1">
          <p15:clr>
            <a:srgbClr val="F26B43"/>
          </p15:clr>
        </p15:guide>
        <p15:guide id="56" orient="horz" pos="3424" userDrawn="1">
          <p15:clr>
            <a:srgbClr val="F26B43"/>
          </p15:clr>
        </p15:guide>
        <p15:guide id="57" orient="horz" pos="3514" userDrawn="1">
          <p15:clr>
            <a:srgbClr val="F26B43"/>
          </p15:clr>
        </p15:guide>
        <p15:guide id="58" orient="horz" pos="3786" userDrawn="1">
          <p15:clr>
            <a:srgbClr val="F26B43"/>
          </p15:clr>
        </p15:guide>
        <p15:guide id="59" orient="horz" pos="3877" userDrawn="1">
          <p15:clr>
            <a:srgbClr val="F26B43"/>
          </p15:clr>
        </p15:guide>
        <p15:guide id="60" orient="horz" pos="4149" userDrawn="1">
          <p15:clr>
            <a:srgbClr val="F26B43"/>
          </p15:clr>
        </p15:guide>
        <p15:guide id="61" orient="horz" pos="4240" userDrawn="1">
          <p15:clr>
            <a:srgbClr val="F26B43"/>
          </p15:clr>
        </p15:guide>
        <p15:guide id="62" orient="horz" pos="451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www.nacro.org.uk/course/supported-internship-sheffield/"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mailto:studysheffield@nacro.org.uk" TargetMode="External"/><Relationship Id="rId2" Type="http://schemas.openxmlformats.org/officeDocument/2006/relationships/hyperlink" Target="https://www.nacro.org.uk/nacro-services/nacro-education/nacro-education-sheffield/" TargetMode="External"/><Relationship Id="rId1" Type="http://schemas.openxmlformats.org/officeDocument/2006/relationships/slideLayout" Target="../slideLayouts/slideLayout5.xml"/><Relationship Id="rId5" Type="http://schemas.openxmlformats.org/officeDocument/2006/relationships/hyperlink" Target="mailto:Ruth.Puckett@nacro.org.uk" TargetMode="External"/><Relationship Id="rId4" Type="http://schemas.openxmlformats.org/officeDocument/2006/relationships/hyperlink" Target="mailto:Lewis.Greenway@nacro.org.uk"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998D14CE-0CB6-A561-6DEE-72C484DB8DEA}"/>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l="17405" r="2911"/>
          <a:stretch/>
        </p:blipFill>
        <p:spPr>
          <a:xfrm>
            <a:off x="0" y="-1"/>
            <a:ext cx="10691813" cy="7559675"/>
          </a:xfrm>
        </p:spPr>
      </p:pic>
      <p:sp>
        <p:nvSpPr>
          <p:cNvPr id="3" name="Title 2">
            <a:extLst>
              <a:ext uri="{FF2B5EF4-FFF2-40B4-BE49-F238E27FC236}">
                <a16:creationId xmlns:a16="http://schemas.microsoft.com/office/drawing/2014/main" id="{EBFF92A4-509A-0BF3-770B-F04BDECDA447}"/>
              </a:ext>
            </a:extLst>
          </p:cNvPr>
          <p:cNvSpPr>
            <a:spLocks noGrp="1"/>
          </p:cNvSpPr>
          <p:nvPr>
            <p:ph type="ctrTitle"/>
          </p:nvPr>
        </p:nvSpPr>
        <p:spPr>
          <a:xfrm>
            <a:off x="409575" y="959599"/>
            <a:ext cx="4712732" cy="1101470"/>
          </a:xfrm>
        </p:spPr>
        <p:txBody>
          <a:bodyPr/>
          <a:lstStyle/>
          <a:p>
            <a:r>
              <a:rPr lang="en-US" sz="3200" dirty="0">
                <a:latin typeface="+mj-lt"/>
                <a:cs typeface="Arial" panose="020B0604020202020204" pitchFamily="34" charset="0"/>
              </a:rPr>
              <a:t>S</a:t>
            </a:r>
            <a:r>
              <a:rPr lang="en-GB" sz="3200" dirty="0" err="1">
                <a:latin typeface="+mj-lt"/>
                <a:cs typeface="Arial" panose="020B0604020202020204" pitchFamily="34" charset="0"/>
              </a:rPr>
              <a:t>upported</a:t>
            </a:r>
            <a:r>
              <a:rPr lang="en-GB" sz="3200" dirty="0">
                <a:latin typeface="+mj-lt"/>
                <a:cs typeface="Arial" panose="020B0604020202020204" pitchFamily="34" charset="0"/>
              </a:rPr>
              <a:t> Internship – Asda Sheffield</a:t>
            </a:r>
          </a:p>
        </p:txBody>
      </p:sp>
      <p:pic>
        <p:nvPicPr>
          <p:cNvPr id="9" name="Graphic 8">
            <a:extLst>
              <a:ext uri="{FF2B5EF4-FFF2-40B4-BE49-F238E27FC236}">
                <a16:creationId xmlns:a16="http://schemas.microsoft.com/office/drawing/2014/main" id="{6DDA8D19-EB08-3DFE-D2CF-105D920658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90688" y="4477716"/>
            <a:ext cx="3314700" cy="1571625"/>
          </a:xfrm>
          <a:prstGeom prst="rect">
            <a:avLst/>
          </a:prstGeom>
        </p:spPr>
      </p:pic>
      <p:sp>
        <p:nvSpPr>
          <p:cNvPr id="2" name="TextBox 1">
            <a:extLst>
              <a:ext uri="{FF2B5EF4-FFF2-40B4-BE49-F238E27FC236}">
                <a16:creationId xmlns:a16="http://schemas.microsoft.com/office/drawing/2014/main" id="{93F459E9-BA28-1A07-C3ED-AF27CEC5CB8A}"/>
              </a:ext>
            </a:extLst>
          </p:cNvPr>
          <p:cNvSpPr txBox="1"/>
          <p:nvPr/>
        </p:nvSpPr>
        <p:spPr>
          <a:xfrm>
            <a:off x="568712" y="4549698"/>
            <a:ext cx="0" cy="0"/>
          </a:xfrm>
          <a:prstGeom prst="rect">
            <a:avLst/>
          </a:prstGeom>
          <a:noFill/>
        </p:spPr>
        <p:txBody>
          <a:bodyPr wrap="none" lIns="0" tIns="0" rIns="0" bIns="0" rtlCol="0">
            <a:noAutofit/>
          </a:bodyPr>
          <a:lstStyle/>
          <a:p>
            <a:pPr algn="l">
              <a:lnSpc>
                <a:spcPct val="113000"/>
              </a:lnSpc>
              <a:spcAft>
                <a:spcPts val="1800"/>
              </a:spcAft>
            </a:pPr>
            <a:endParaRPr lang="en-GB" dirty="0">
              <a:latin typeface="+mj-lt"/>
              <a:cs typeface="Arial" panose="020B0604020202020204" pitchFamily="34" charset="0"/>
            </a:endParaRPr>
          </a:p>
        </p:txBody>
      </p:sp>
    </p:spTree>
    <p:extLst>
      <p:ext uri="{BB962C8B-B14F-4D97-AF65-F5344CB8AC3E}">
        <p14:creationId xmlns:p14="http://schemas.microsoft.com/office/powerpoint/2010/main" val="1566842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29D131-3436-9B89-28EB-3DD6D1CD8C8E}"/>
              </a:ext>
            </a:extLst>
          </p:cNvPr>
          <p:cNvSpPr>
            <a:spLocks noGrp="1"/>
          </p:cNvSpPr>
          <p:nvPr>
            <p:ph type="title"/>
          </p:nvPr>
        </p:nvSpPr>
        <p:spPr/>
        <p:txBody>
          <a:bodyPr/>
          <a:lstStyle/>
          <a:p>
            <a:r>
              <a:rPr lang="en-GB" dirty="0">
                <a:latin typeface="+mj-lt"/>
                <a:cs typeface="Arial" panose="020B0604020202020204" pitchFamily="34" charset="0"/>
              </a:rPr>
              <a:t>Introduction to the Programme Partners</a:t>
            </a:r>
          </a:p>
        </p:txBody>
      </p:sp>
      <p:sp>
        <p:nvSpPr>
          <p:cNvPr id="7" name="Slide Number Placeholder 9">
            <a:extLst>
              <a:ext uri="{FF2B5EF4-FFF2-40B4-BE49-F238E27FC236}">
                <a16:creationId xmlns:a16="http://schemas.microsoft.com/office/drawing/2014/main" id="{EBB27184-9F57-1BA5-70ED-4F443C02D2B8}"/>
              </a:ext>
            </a:extLst>
          </p:cNvPr>
          <p:cNvSpPr>
            <a:spLocks noGrp="1"/>
          </p:cNvSpPr>
          <p:nvPr>
            <p:ph type="sldNum" sz="quarter" idx="16"/>
          </p:nvPr>
        </p:nvSpPr>
        <p:spPr>
          <a:xfrm>
            <a:off x="540000" y="6789600"/>
            <a:ext cx="504000" cy="402483"/>
          </a:xfrm>
        </p:spPr>
        <p:txBody>
          <a:bodyPr/>
          <a:lstStyle/>
          <a:p>
            <a:fld id="{B2BA6E61-1418-4DA5-A177-FC0DFE7E45BD}" type="slidenum">
              <a:rPr lang="en-GB" smtClean="0">
                <a:latin typeface="+mj-lt"/>
              </a:rPr>
              <a:pPr/>
              <a:t>2</a:t>
            </a:fld>
            <a:endParaRPr lang="en-GB" dirty="0">
              <a:latin typeface="+mj-lt"/>
            </a:endParaRPr>
          </a:p>
        </p:txBody>
      </p:sp>
      <p:sp>
        <p:nvSpPr>
          <p:cNvPr id="3" name="Footer Placeholder 8">
            <a:extLst>
              <a:ext uri="{FF2B5EF4-FFF2-40B4-BE49-F238E27FC236}">
                <a16:creationId xmlns:a16="http://schemas.microsoft.com/office/drawing/2014/main" id="{A68D63E4-9A1A-1548-A276-B36097E18AB3}"/>
              </a:ext>
            </a:extLst>
          </p:cNvPr>
          <p:cNvSpPr>
            <a:spLocks noGrp="1"/>
          </p:cNvSpPr>
          <p:nvPr>
            <p:ph type="ftr" sz="quarter" idx="15"/>
          </p:nvPr>
        </p:nvSpPr>
        <p:spPr>
          <a:xfrm>
            <a:off x="1114424" y="7002760"/>
            <a:ext cx="6768000" cy="144569"/>
          </a:xfrm>
        </p:spPr>
        <p:txBody>
          <a:bodyPr/>
          <a:lstStyle/>
          <a:p>
            <a:pPr>
              <a:lnSpc>
                <a:spcPct val="80000"/>
              </a:lnSpc>
            </a:pPr>
            <a:r>
              <a:rPr lang="en-US" dirty="0">
                <a:latin typeface="+mj-lt"/>
              </a:rPr>
              <a:t>Supported Internship Interest Event 15 May 2024</a:t>
            </a:r>
            <a:endParaRPr lang="en-GB" dirty="0">
              <a:latin typeface="+mj-lt"/>
            </a:endParaRPr>
          </a:p>
        </p:txBody>
      </p:sp>
      <p:pic>
        <p:nvPicPr>
          <p:cNvPr id="12" name="Picture 11" descr="A blue text on a white background&#10;&#10;Description automatically generated">
            <a:extLst>
              <a:ext uri="{FF2B5EF4-FFF2-40B4-BE49-F238E27FC236}">
                <a16:creationId xmlns:a16="http://schemas.microsoft.com/office/drawing/2014/main" id="{D9FF3CDE-DF2E-8C4E-77D6-0DF673F75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0487" y="1861937"/>
            <a:ext cx="3476037" cy="1318014"/>
          </a:xfrm>
          <a:prstGeom prst="rect">
            <a:avLst/>
          </a:prstGeom>
        </p:spPr>
      </p:pic>
      <p:pic>
        <p:nvPicPr>
          <p:cNvPr id="14" name="Picture 13">
            <a:extLst>
              <a:ext uri="{FF2B5EF4-FFF2-40B4-BE49-F238E27FC236}">
                <a16:creationId xmlns:a16="http://schemas.microsoft.com/office/drawing/2014/main" id="{F8557739-A41F-9ABB-AEC8-052BBE5574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9294" y="2202285"/>
            <a:ext cx="2714212" cy="802795"/>
          </a:xfrm>
          <a:prstGeom prst="rect">
            <a:avLst/>
          </a:prstGeom>
        </p:spPr>
      </p:pic>
      <p:pic>
        <p:nvPicPr>
          <p:cNvPr id="15" name="Picture 14">
            <a:extLst>
              <a:ext uri="{FF2B5EF4-FFF2-40B4-BE49-F238E27FC236}">
                <a16:creationId xmlns:a16="http://schemas.microsoft.com/office/drawing/2014/main" id="{C7AB22BA-274C-3042-AD8B-D63234C642F7}"/>
              </a:ext>
            </a:extLst>
          </p:cNvPr>
          <p:cNvPicPr>
            <a:picLocks noChangeAspect="1"/>
          </p:cNvPicPr>
          <p:nvPr/>
        </p:nvPicPr>
        <p:blipFill>
          <a:blip r:embed="rId4"/>
          <a:stretch>
            <a:fillRect/>
          </a:stretch>
        </p:blipFill>
        <p:spPr>
          <a:xfrm>
            <a:off x="6218180" y="4331252"/>
            <a:ext cx="3822523" cy="1633870"/>
          </a:xfrm>
          <a:prstGeom prst="rect">
            <a:avLst/>
          </a:prstGeom>
        </p:spPr>
      </p:pic>
      <p:pic>
        <p:nvPicPr>
          <p:cNvPr id="5" name="Picture 4" descr="A city skyline with a clock tower&#10;&#10;Description automatically generated">
            <a:extLst>
              <a:ext uri="{FF2B5EF4-FFF2-40B4-BE49-F238E27FC236}">
                <a16:creationId xmlns:a16="http://schemas.microsoft.com/office/drawing/2014/main" id="{39BA8587-4730-E9B5-8242-6358139746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9656" y="4135289"/>
            <a:ext cx="3646435" cy="2025797"/>
          </a:xfrm>
          <a:prstGeom prst="rect">
            <a:avLst/>
          </a:prstGeom>
        </p:spPr>
      </p:pic>
    </p:spTree>
    <p:extLst>
      <p:ext uri="{BB962C8B-B14F-4D97-AF65-F5344CB8AC3E}">
        <p14:creationId xmlns:p14="http://schemas.microsoft.com/office/powerpoint/2010/main" val="1205103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7C384-876C-403E-1811-02CD09A65494}"/>
              </a:ext>
            </a:extLst>
          </p:cNvPr>
          <p:cNvSpPr>
            <a:spLocks noGrp="1"/>
          </p:cNvSpPr>
          <p:nvPr>
            <p:ph type="title"/>
          </p:nvPr>
        </p:nvSpPr>
        <p:spPr>
          <a:xfrm>
            <a:off x="1114425" y="481995"/>
            <a:ext cx="8462963" cy="613157"/>
          </a:xfrm>
        </p:spPr>
        <p:txBody>
          <a:bodyPr/>
          <a:lstStyle/>
          <a:p>
            <a:r>
              <a:rPr lang="en-US" sz="3200" u="sng" dirty="0">
                <a:latin typeface="+mj-lt"/>
                <a:cs typeface="Arial" panose="020B0604020202020204" pitchFamily="34" charset="0"/>
              </a:rPr>
              <a:t>W</a:t>
            </a:r>
            <a:r>
              <a:rPr lang="en-GB" sz="3200" u="sng" dirty="0">
                <a:latin typeface="+mj-lt"/>
                <a:cs typeface="Arial" panose="020B0604020202020204" pitchFamily="34" charset="0"/>
              </a:rPr>
              <a:t>hat is a DFN Project Search Supported Internship Programme?</a:t>
            </a:r>
          </a:p>
        </p:txBody>
      </p:sp>
      <p:sp>
        <p:nvSpPr>
          <p:cNvPr id="3" name="Content Placeholder 2">
            <a:extLst>
              <a:ext uri="{FF2B5EF4-FFF2-40B4-BE49-F238E27FC236}">
                <a16:creationId xmlns:a16="http://schemas.microsoft.com/office/drawing/2014/main" id="{CF3E336A-1112-9E94-F64B-006FAC93FCA4}"/>
              </a:ext>
            </a:extLst>
          </p:cNvPr>
          <p:cNvSpPr>
            <a:spLocks noGrp="1"/>
          </p:cNvSpPr>
          <p:nvPr>
            <p:ph idx="1"/>
          </p:nvPr>
        </p:nvSpPr>
        <p:spPr>
          <a:xfrm>
            <a:off x="685799" y="1462401"/>
            <a:ext cx="9877426" cy="4464049"/>
          </a:xfrm>
        </p:spPr>
        <p:txBody>
          <a:bodyPr/>
          <a:lstStyle/>
          <a:p>
            <a:r>
              <a:rPr lang="en-US" sz="2800" dirty="0">
                <a:latin typeface="+mj-lt"/>
              </a:rPr>
              <a:t>The </a:t>
            </a:r>
            <a:r>
              <a:rPr lang="en-US" sz="2800" dirty="0" err="1">
                <a:latin typeface="+mj-lt"/>
              </a:rPr>
              <a:t>programme</a:t>
            </a:r>
            <a:r>
              <a:rPr lang="en-US" sz="2800" dirty="0">
                <a:latin typeface="+mj-lt"/>
              </a:rPr>
              <a:t> is a one-year course that takes place entirely within a business.</a:t>
            </a:r>
          </a:p>
          <a:p>
            <a:r>
              <a:rPr lang="en-US" sz="2800" dirty="0">
                <a:latin typeface="+mj-lt"/>
              </a:rPr>
              <a:t>Students are supported by a Tutor and Job Coaches to:</a:t>
            </a:r>
          </a:p>
          <a:p>
            <a:pPr marL="285750" indent="-285750">
              <a:buFont typeface="Arial" panose="020B0604020202020204" pitchFamily="34" charset="0"/>
              <a:buChar char="•"/>
            </a:pPr>
            <a:r>
              <a:rPr lang="en-US" sz="2800" b="0" dirty="0">
                <a:latin typeface="+mj-lt"/>
              </a:rPr>
              <a:t>Develop employability skills</a:t>
            </a:r>
          </a:p>
          <a:p>
            <a:pPr marL="285750" indent="-285750">
              <a:buFont typeface="Arial" panose="020B0604020202020204" pitchFamily="34" charset="0"/>
              <a:buChar char="•"/>
            </a:pPr>
            <a:r>
              <a:rPr lang="en-US" sz="2800" b="0" dirty="0">
                <a:latin typeface="+mj-lt"/>
              </a:rPr>
              <a:t>Develop independence in work and life</a:t>
            </a:r>
          </a:p>
          <a:p>
            <a:pPr marL="285750" indent="-285750">
              <a:buFont typeface="Arial" panose="020B0604020202020204" pitchFamily="34" charset="0"/>
              <a:buChar char="•"/>
            </a:pPr>
            <a:r>
              <a:rPr lang="en-US" sz="2800" b="0" dirty="0">
                <a:latin typeface="+mj-lt"/>
              </a:rPr>
              <a:t>Complete a work-related curriculum</a:t>
            </a:r>
          </a:p>
          <a:p>
            <a:pPr marL="285750" indent="-285750">
              <a:buFont typeface="Arial" panose="020B0604020202020204" pitchFamily="34" charset="0"/>
              <a:buChar char="•"/>
            </a:pPr>
            <a:r>
              <a:rPr lang="en-US" sz="2800" b="0" dirty="0">
                <a:latin typeface="+mj-lt"/>
              </a:rPr>
              <a:t>Gain full time paid employment</a:t>
            </a:r>
          </a:p>
          <a:p>
            <a:endParaRPr lang="en-GB" sz="2000" dirty="0">
              <a:latin typeface="+mj-lt"/>
            </a:endParaRPr>
          </a:p>
        </p:txBody>
      </p:sp>
      <p:sp>
        <p:nvSpPr>
          <p:cNvPr id="7" name="Slide Number Placeholder 9">
            <a:extLst>
              <a:ext uri="{FF2B5EF4-FFF2-40B4-BE49-F238E27FC236}">
                <a16:creationId xmlns:a16="http://schemas.microsoft.com/office/drawing/2014/main" id="{0502E903-8D88-0C82-4173-174984B9E1F7}"/>
              </a:ext>
            </a:extLst>
          </p:cNvPr>
          <p:cNvSpPr>
            <a:spLocks noGrp="1"/>
          </p:cNvSpPr>
          <p:nvPr>
            <p:ph type="sldNum" sz="quarter" idx="16"/>
          </p:nvPr>
        </p:nvSpPr>
        <p:spPr>
          <a:xfrm>
            <a:off x="540000" y="6789600"/>
            <a:ext cx="504000" cy="402483"/>
          </a:xfrm>
        </p:spPr>
        <p:txBody>
          <a:bodyPr/>
          <a:lstStyle/>
          <a:p>
            <a:fld id="{B2BA6E61-1418-4DA5-A177-FC0DFE7E45BD}" type="slidenum">
              <a:rPr lang="en-GB" smtClean="0">
                <a:latin typeface="+mj-lt"/>
              </a:rPr>
              <a:pPr/>
              <a:t>3</a:t>
            </a:fld>
            <a:endParaRPr lang="en-GB" dirty="0">
              <a:latin typeface="+mj-lt"/>
            </a:endParaRPr>
          </a:p>
        </p:txBody>
      </p:sp>
      <p:sp>
        <p:nvSpPr>
          <p:cNvPr id="6" name="Footer Placeholder 8">
            <a:extLst>
              <a:ext uri="{FF2B5EF4-FFF2-40B4-BE49-F238E27FC236}">
                <a16:creationId xmlns:a16="http://schemas.microsoft.com/office/drawing/2014/main" id="{48D4B116-565A-88F8-44AC-AD3B0C4D591E}"/>
              </a:ext>
            </a:extLst>
          </p:cNvPr>
          <p:cNvSpPr>
            <a:spLocks noGrp="1"/>
          </p:cNvSpPr>
          <p:nvPr>
            <p:ph type="ftr" sz="quarter" idx="15"/>
          </p:nvPr>
        </p:nvSpPr>
        <p:spPr>
          <a:xfrm>
            <a:off x="1114424" y="7002760"/>
            <a:ext cx="6768000" cy="144569"/>
          </a:xfrm>
        </p:spPr>
        <p:txBody>
          <a:bodyPr/>
          <a:lstStyle/>
          <a:p>
            <a:pPr>
              <a:lnSpc>
                <a:spcPct val="80000"/>
              </a:lnSpc>
            </a:pPr>
            <a:r>
              <a:rPr lang="en-US">
                <a:latin typeface="+mj-lt"/>
              </a:rPr>
              <a:t>Supported Internship Interest Event 15 May 2024</a:t>
            </a:r>
            <a:endParaRPr lang="en-GB" dirty="0">
              <a:latin typeface="+mj-lt"/>
            </a:endParaRPr>
          </a:p>
        </p:txBody>
      </p:sp>
      <p:grpSp>
        <p:nvGrpSpPr>
          <p:cNvPr id="10" name="Group 9">
            <a:extLst>
              <a:ext uri="{FF2B5EF4-FFF2-40B4-BE49-F238E27FC236}">
                <a16:creationId xmlns:a16="http://schemas.microsoft.com/office/drawing/2014/main" id="{F66CA139-CECC-C830-8184-56F8F2D0BD6B}"/>
              </a:ext>
            </a:extLst>
          </p:cNvPr>
          <p:cNvGrpSpPr/>
          <p:nvPr/>
        </p:nvGrpSpPr>
        <p:grpSpPr>
          <a:xfrm>
            <a:off x="973576" y="6422230"/>
            <a:ext cx="9413373" cy="1161060"/>
            <a:chOff x="973576" y="6422230"/>
            <a:chExt cx="9413373" cy="1161060"/>
          </a:xfrm>
        </p:grpSpPr>
        <p:pic>
          <p:nvPicPr>
            <p:cNvPr id="4" name="Picture 3" descr="A blue text on a white background&#10;&#10;Description automatically generated">
              <a:extLst>
                <a:ext uri="{FF2B5EF4-FFF2-40B4-BE49-F238E27FC236}">
                  <a16:creationId xmlns:a16="http://schemas.microsoft.com/office/drawing/2014/main" id="{667411FE-B91C-6EE5-C1A4-6AB967075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5" name="Picture 4">
              <a:extLst>
                <a:ext uri="{FF2B5EF4-FFF2-40B4-BE49-F238E27FC236}">
                  <a16:creationId xmlns:a16="http://schemas.microsoft.com/office/drawing/2014/main" id="{9CBACE43-784B-F473-0C19-F528D347B9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8" name="Picture 7">
              <a:extLst>
                <a:ext uri="{FF2B5EF4-FFF2-40B4-BE49-F238E27FC236}">
                  <a16:creationId xmlns:a16="http://schemas.microsoft.com/office/drawing/2014/main" id="{F86411B8-9F4A-E12B-9B93-1C177C9B6261}"/>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9" name="Picture 8" descr="A city skyline with a clock tower&#10;&#10;Description automatically generated">
              <a:extLst>
                <a:ext uri="{FF2B5EF4-FFF2-40B4-BE49-F238E27FC236}">
                  <a16:creationId xmlns:a16="http://schemas.microsoft.com/office/drawing/2014/main" id="{53623CE0-6F54-05A1-03F4-677642838E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126914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3362" y="0"/>
            <a:ext cx="7265087" cy="7559675"/>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7702" y="0"/>
            <a:ext cx="6976408" cy="7559675"/>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4FBA7C89-116B-E6CC-6CFE-506B2FD12119}"/>
              </a:ext>
            </a:extLst>
          </p:cNvPr>
          <p:cNvSpPr>
            <a:spLocks noGrp="1"/>
          </p:cNvSpPr>
          <p:nvPr>
            <p:ph type="ctrTitle"/>
          </p:nvPr>
        </p:nvSpPr>
        <p:spPr>
          <a:xfrm>
            <a:off x="2241168" y="1589469"/>
            <a:ext cx="6209475" cy="4380736"/>
          </a:xfrm>
        </p:spPr>
        <p:txBody>
          <a:bodyPr vert="horz" lIns="91440" tIns="45720" rIns="91440" bIns="45720" rtlCol="0" anchor="ctr">
            <a:normAutofit/>
          </a:bodyPr>
          <a:lstStyle/>
          <a:p>
            <a:pPr defTabSz="914400"/>
            <a:r>
              <a:rPr lang="en-US" sz="5300" u="sng" dirty="0">
                <a:solidFill>
                  <a:schemeClr val="bg1">
                    <a:lumMod val="95000"/>
                    <a:lumOff val="5000"/>
                  </a:schemeClr>
                </a:solidFill>
                <a:latin typeface="+mj-lt"/>
                <a:cs typeface="+mj-cs"/>
              </a:rPr>
              <a:t>Details of the Programme</a:t>
            </a:r>
          </a:p>
        </p:txBody>
      </p:sp>
    </p:spTree>
    <p:extLst>
      <p:ext uri="{BB962C8B-B14F-4D97-AF65-F5344CB8AC3E}">
        <p14:creationId xmlns:p14="http://schemas.microsoft.com/office/powerpoint/2010/main" val="81065378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75A43-70B0-10C0-B8E9-A08528CF8048}"/>
              </a:ext>
            </a:extLst>
          </p:cNvPr>
          <p:cNvSpPr>
            <a:spLocks noGrp="1"/>
          </p:cNvSpPr>
          <p:nvPr>
            <p:ph type="title"/>
          </p:nvPr>
        </p:nvSpPr>
        <p:spPr/>
        <p:txBody>
          <a:bodyPr/>
          <a:lstStyle/>
          <a:p>
            <a:r>
              <a:rPr lang="en-US" dirty="0">
                <a:latin typeface="+mj-lt"/>
                <a:cs typeface="Arial" panose="020B0604020202020204" pitchFamily="34" charset="0"/>
              </a:rPr>
              <a:t>T</a:t>
            </a:r>
            <a:r>
              <a:rPr lang="en-GB" dirty="0">
                <a:latin typeface="+mj-lt"/>
                <a:cs typeface="Arial" panose="020B0604020202020204" pitchFamily="34" charset="0"/>
              </a:rPr>
              <a:t>he Life of a Supported Intern</a:t>
            </a:r>
          </a:p>
        </p:txBody>
      </p:sp>
      <p:sp>
        <p:nvSpPr>
          <p:cNvPr id="3" name="Content Placeholder 2">
            <a:extLst>
              <a:ext uri="{FF2B5EF4-FFF2-40B4-BE49-F238E27FC236}">
                <a16:creationId xmlns:a16="http://schemas.microsoft.com/office/drawing/2014/main" id="{EF07474C-F2CF-0701-40DD-77A79106C87F}"/>
              </a:ext>
            </a:extLst>
          </p:cNvPr>
          <p:cNvSpPr>
            <a:spLocks noGrp="1"/>
          </p:cNvSpPr>
          <p:nvPr>
            <p:ph idx="1"/>
          </p:nvPr>
        </p:nvSpPr>
        <p:spPr>
          <a:xfrm>
            <a:off x="358185" y="1122581"/>
            <a:ext cx="10228520" cy="5440144"/>
          </a:xfrm>
        </p:spPr>
        <p:txBody>
          <a:bodyPr/>
          <a:lstStyle/>
          <a:p>
            <a:pPr>
              <a:lnSpc>
                <a:spcPct val="100000"/>
              </a:lnSpc>
            </a:pPr>
            <a:r>
              <a:rPr lang="en-US" sz="2400" dirty="0">
                <a:latin typeface="+mj-lt"/>
              </a:rPr>
              <a:t>Based at Asda Monday to Friday 9am – 4pm. </a:t>
            </a:r>
          </a:p>
          <a:p>
            <a:pPr marL="342900" indent="-342900">
              <a:lnSpc>
                <a:spcPct val="100000"/>
              </a:lnSpc>
              <a:buFont typeface="Arial" panose="020B0604020202020204" pitchFamily="34" charset="0"/>
              <a:buChar char="•"/>
            </a:pPr>
            <a:r>
              <a:rPr lang="en-US" sz="2000" b="0" dirty="0">
                <a:latin typeface="+mj-lt"/>
              </a:rPr>
              <a:t>Programme starts week commencing September for a three-week induction. </a:t>
            </a:r>
          </a:p>
          <a:p>
            <a:pPr marL="342900" indent="-342900">
              <a:lnSpc>
                <a:spcPct val="100000"/>
              </a:lnSpc>
              <a:buFont typeface="Arial" panose="020B0604020202020204" pitchFamily="34" charset="0"/>
              <a:buChar char="•"/>
            </a:pPr>
            <a:r>
              <a:rPr lang="en-US" sz="2000" b="0" dirty="0">
                <a:latin typeface="+mj-lt"/>
              </a:rPr>
              <a:t>Placement starts after induction period for length- full academic year- term time.</a:t>
            </a:r>
          </a:p>
          <a:p>
            <a:pPr marL="342900" indent="-342900">
              <a:lnSpc>
                <a:spcPct val="100000"/>
              </a:lnSpc>
              <a:buFont typeface="Arial" panose="020B0604020202020204" pitchFamily="34" charset="0"/>
              <a:buChar char="•"/>
            </a:pPr>
            <a:r>
              <a:rPr lang="en-US" sz="2000" b="0" dirty="0">
                <a:latin typeface="+mj-lt"/>
              </a:rPr>
              <a:t>Complete three different placement for approximately 10-12  weeks each.</a:t>
            </a:r>
          </a:p>
          <a:p>
            <a:pPr marL="342900" indent="-342900">
              <a:lnSpc>
                <a:spcPct val="100000"/>
              </a:lnSpc>
              <a:buFont typeface="Arial" panose="020B0604020202020204" pitchFamily="34" charset="0"/>
              <a:buChar char="•"/>
            </a:pPr>
            <a:r>
              <a:rPr lang="en-US" sz="2000" b="0" dirty="0">
                <a:latin typeface="+mj-lt"/>
              </a:rPr>
              <a:t>Daily lessons on life/employability skills and English and </a:t>
            </a:r>
            <a:r>
              <a:rPr lang="en-US" sz="2000" b="0" dirty="0" err="1">
                <a:latin typeface="+mj-lt"/>
              </a:rPr>
              <a:t>Maths</a:t>
            </a:r>
            <a:r>
              <a:rPr lang="en-US" sz="2000" b="0" dirty="0">
                <a:latin typeface="+mj-lt"/>
              </a:rPr>
              <a:t>, where applicable.</a:t>
            </a:r>
          </a:p>
          <a:p>
            <a:pPr marL="342900" indent="-342900">
              <a:lnSpc>
                <a:spcPct val="100000"/>
              </a:lnSpc>
              <a:buFont typeface="Arial" panose="020B0604020202020204" pitchFamily="34" charset="0"/>
              <a:buChar char="•"/>
            </a:pPr>
            <a:r>
              <a:rPr lang="en-US" sz="2000" b="0" dirty="0">
                <a:latin typeface="+mj-lt"/>
              </a:rPr>
              <a:t>Complete self assessments in the form of meetings with SIP partners, Parents/Carers and students.</a:t>
            </a:r>
          </a:p>
          <a:p>
            <a:pPr marL="342900" indent="-342900">
              <a:lnSpc>
                <a:spcPct val="100000"/>
              </a:lnSpc>
              <a:buFont typeface="Arial" panose="020B0604020202020204" pitchFamily="34" charset="0"/>
              <a:buChar char="•"/>
            </a:pPr>
            <a:r>
              <a:rPr lang="en-US" sz="2000" b="0" dirty="0">
                <a:latin typeface="+mj-lt"/>
              </a:rPr>
              <a:t>Work towards travelling to your internship independently – We recommend that travel training be done starting with us to encourage independence.</a:t>
            </a:r>
          </a:p>
          <a:p>
            <a:endParaRPr lang="en-GB" sz="1600" dirty="0">
              <a:latin typeface="+mj-lt"/>
            </a:endParaRPr>
          </a:p>
        </p:txBody>
      </p:sp>
      <p:sp>
        <p:nvSpPr>
          <p:cNvPr id="7" name="Slide Number Placeholder 9">
            <a:extLst>
              <a:ext uri="{FF2B5EF4-FFF2-40B4-BE49-F238E27FC236}">
                <a16:creationId xmlns:a16="http://schemas.microsoft.com/office/drawing/2014/main" id="{3FABD9E7-B978-9D7F-5C19-178DAB6BCB3D}"/>
              </a:ext>
            </a:extLst>
          </p:cNvPr>
          <p:cNvSpPr>
            <a:spLocks noGrp="1"/>
          </p:cNvSpPr>
          <p:nvPr>
            <p:ph type="sldNum" sz="quarter" idx="16"/>
          </p:nvPr>
        </p:nvSpPr>
        <p:spPr>
          <a:xfrm>
            <a:off x="540000" y="6789600"/>
            <a:ext cx="504000" cy="402483"/>
          </a:xfrm>
        </p:spPr>
        <p:txBody>
          <a:bodyPr/>
          <a:lstStyle/>
          <a:p>
            <a:fld id="{B2BA6E61-1418-4DA5-A177-FC0DFE7E45BD}" type="slidenum">
              <a:rPr lang="en-GB" smtClean="0">
                <a:latin typeface="+mj-lt"/>
              </a:rPr>
              <a:pPr/>
              <a:t>5</a:t>
            </a:fld>
            <a:endParaRPr lang="en-GB" dirty="0">
              <a:latin typeface="+mj-lt"/>
            </a:endParaRPr>
          </a:p>
        </p:txBody>
      </p:sp>
      <p:sp>
        <p:nvSpPr>
          <p:cNvPr id="8" name="TextBox 7">
            <a:extLst>
              <a:ext uri="{FF2B5EF4-FFF2-40B4-BE49-F238E27FC236}">
                <a16:creationId xmlns:a16="http://schemas.microsoft.com/office/drawing/2014/main" id="{2C244AA8-7B57-E766-5217-39D5AD8F26BB}"/>
              </a:ext>
            </a:extLst>
          </p:cNvPr>
          <p:cNvSpPr txBox="1"/>
          <p:nvPr/>
        </p:nvSpPr>
        <p:spPr>
          <a:xfrm>
            <a:off x="1114425" y="6865200"/>
            <a:ext cx="6768000" cy="144000"/>
          </a:xfrm>
          <a:prstGeom prst="rect">
            <a:avLst/>
          </a:prstGeom>
          <a:noFill/>
        </p:spPr>
        <p:txBody>
          <a:bodyPr wrap="square" lIns="0" tIns="0" rIns="0" bIns="0" rtlCol="0" anchor="b" anchorCtr="0">
            <a:noAutofit/>
          </a:bodyPr>
          <a:lstStyle/>
          <a:p>
            <a:pPr algn="l">
              <a:lnSpc>
                <a:spcPct val="113000"/>
              </a:lnSpc>
              <a:spcAft>
                <a:spcPts val="1800"/>
              </a:spcAft>
            </a:pPr>
            <a:r>
              <a:rPr lang="en-GB" sz="800" b="1" dirty="0">
                <a:latin typeface="+mj-lt"/>
                <a:cs typeface="Arial" panose="020B0604020202020204" pitchFamily="34" charset="0"/>
              </a:rPr>
              <a:t>Insert Document heading here</a:t>
            </a:r>
          </a:p>
        </p:txBody>
      </p:sp>
      <p:sp>
        <p:nvSpPr>
          <p:cNvPr id="6" name="Footer Placeholder 8">
            <a:extLst>
              <a:ext uri="{FF2B5EF4-FFF2-40B4-BE49-F238E27FC236}">
                <a16:creationId xmlns:a16="http://schemas.microsoft.com/office/drawing/2014/main" id="{F18DAC07-0CF3-2612-6906-4C6DD353A81E}"/>
              </a:ext>
            </a:extLst>
          </p:cNvPr>
          <p:cNvSpPr>
            <a:spLocks noGrp="1"/>
          </p:cNvSpPr>
          <p:nvPr>
            <p:ph type="ftr" sz="quarter" idx="15"/>
          </p:nvPr>
        </p:nvSpPr>
        <p:spPr>
          <a:xfrm>
            <a:off x="1114424" y="7002760"/>
            <a:ext cx="6768000" cy="144569"/>
          </a:xfrm>
        </p:spPr>
        <p:txBody>
          <a:bodyPr/>
          <a:lstStyle/>
          <a:p>
            <a:pPr>
              <a:lnSpc>
                <a:spcPct val="80000"/>
              </a:lnSpc>
            </a:pPr>
            <a:r>
              <a:rPr lang="en-US">
                <a:latin typeface="+mj-lt"/>
              </a:rPr>
              <a:t>Supported Internship Interest Event 15 May 2024</a:t>
            </a:r>
            <a:endParaRPr lang="en-GB" dirty="0">
              <a:latin typeface="+mj-lt"/>
            </a:endParaRPr>
          </a:p>
        </p:txBody>
      </p:sp>
      <p:grpSp>
        <p:nvGrpSpPr>
          <p:cNvPr id="5" name="Group 4">
            <a:extLst>
              <a:ext uri="{FF2B5EF4-FFF2-40B4-BE49-F238E27FC236}">
                <a16:creationId xmlns:a16="http://schemas.microsoft.com/office/drawing/2014/main" id="{CC5105D8-8BF3-CFD5-F4E5-2D7445558EE5}"/>
              </a:ext>
            </a:extLst>
          </p:cNvPr>
          <p:cNvGrpSpPr/>
          <p:nvPr/>
        </p:nvGrpSpPr>
        <p:grpSpPr>
          <a:xfrm>
            <a:off x="973576" y="6422230"/>
            <a:ext cx="9413373" cy="1161060"/>
            <a:chOff x="973576" y="6422230"/>
            <a:chExt cx="9413373" cy="1161060"/>
          </a:xfrm>
        </p:grpSpPr>
        <p:pic>
          <p:nvPicPr>
            <p:cNvPr id="9" name="Picture 8" descr="A blue text on a white background&#10;&#10;Description automatically generated">
              <a:extLst>
                <a:ext uri="{FF2B5EF4-FFF2-40B4-BE49-F238E27FC236}">
                  <a16:creationId xmlns:a16="http://schemas.microsoft.com/office/drawing/2014/main" id="{A2E2ED40-D545-DD23-53B1-2674376584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10" name="Picture 9">
              <a:extLst>
                <a:ext uri="{FF2B5EF4-FFF2-40B4-BE49-F238E27FC236}">
                  <a16:creationId xmlns:a16="http://schemas.microsoft.com/office/drawing/2014/main" id="{801C40C6-3362-41DC-89E7-E9E75650E7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11" name="Picture 10">
              <a:extLst>
                <a:ext uri="{FF2B5EF4-FFF2-40B4-BE49-F238E27FC236}">
                  <a16:creationId xmlns:a16="http://schemas.microsoft.com/office/drawing/2014/main" id="{3A2B3416-3443-88EB-0F5E-5AD4926C5060}"/>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2" name="Picture 11" descr="A city skyline with a clock tower&#10;&#10;Description automatically generated">
              <a:extLst>
                <a:ext uri="{FF2B5EF4-FFF2-40B4-BE49-F238E27FC236}">
                  <a16:creationId xmlns:a16="http://schemas.microsoft.com/office/drawing/2014/main" id="{A9AC8123-05DA-EB12-55F3-36E37C6B96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447662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75A43-70B0-10C0-B8E9-A08528CF8048}"/>
              </a:ext>
            </a:extLst>
          </p:cNvPr>
          <p:cNvSpPr>
            <a:spLocks noGrp="1"/>
          </p:cNvSpPr>
          <p:nvPr>
            <p:ph type="title"/>
          </p:nvPr>
        </p:nvSpPr>
        <p:spPr/>
        <p:txBody>
          <a:bodyPr/>
          <a:lstStyle/>
          <a:p>
            <a:r>
              <a:rPr lang="en-US" dirty="0">
                <a:latin typeface="+mn-lt"/>
              </a:rPr>
              <a:t>A Interns day on </a:t>
            </a:r>
            <a:r>
              <a:rPr lang="en-US" dirty="0" err="1">
                <a:latin typeface="+mn-lt"/>
              </a:rPr>
              <a:t>programme</a:t>
            </a:r>
            <a:endParaRPr lang="en-GB" dirty="0">
              <a:latin typeface="+mj-lt"/>
              <a:cs typeface="Arial" panose="020B0604020202020204" pitchFamily="34" charset="0"/>
            </a:endParaRPr>
          </a:p>
        </p:txBody>
      </p:sp>
      <p:sp>
        <p:nvSpPr>
          <p:cNvPr id="7" name="Slide Number Placeholder 9">
            <a:extLst>
              <a:ext uri="{FF2B5EF4-FFF2-40B4-BE49-F238E27FC236}">
                <a16:creationId xmlns:a16="http://schemas.microsoft.com/office/drawing/2014/main" id="{3FABD9E7-B978-9D7F-5C19-178DAB6BCB3D}"/>
              </a:ext>
            </a:extLst>
          </p:cNvPr>
          <p:cNvSpPr>
            <a:spLocks noGrp="1"/>
          </p:cNvSpPr>
          <p:nvPr>
            <p:ph type="sldNum" sz="quarter" idx="16"/>
          </p:nvPr>
        </p:nvSpPr>
        <p:spPr>
          <a:xfrm>
            <a:off x="540000" y="6789600"/>
            <a:ext cx="504000" cy="402483"/>
          </a:xfrm>
        </p:spPr>
        <p:txBody>
          <a:bodyPr/>
          <a:lstStyle/>
          <a:p>
            <a:fld id="{B2BA6E61-1418-4DA5-A177-FC0DFE7E45BD}" type="slidenum">
              <a:rPr lang="en-GB" smtClean="0">
                <a:latin typeface="+mj-lt"/>
              </a:rPr>
              <a:pPr/>
              <a:t>6</a:t>
            </a:fld>
            <a:endParaRPr lang="en-GB" dirty="0">
              <a:latin typeface="+mj-lt"/>
            </a:endParaRPr>
          </a:p>
        </p:txBody>
      </p:sp>
      <p:sp>
        <p:nvSpPr>
          <p:cNvPr id="8" name="TextBox 7">
            <a:extLst>
              <a:ext uri="{FF2B5EF4-FFF2-40B4-BE49-F238E27FC236}">
                <a16:creationId xmlns:a16="http://schemas.microsoft.com/office/drawing/2014/main" id="{2C244AA8-7B57-E766-5217-39D5AD8F26BB}"/>
              </a:ext>
            </a:extLst>
          </p:cNvPr>
          <p:cNvSpPr txBox="1"/>
          <p:nvPr/>
        </p:nvSpPr>
        <p:spPr>
          <a:xfrm>
            <a:off x="1114425" y="6865200"/>
            <a:ext cx="6768000" cy="144000"/>
          </a:xfrm>
          <a:prstGeom prst="rect">
            <a:avLst/>
          </a:prstGeom>
          <a:noFill/>
        </p:spPr>
        <p:txBody>
          <a:bodyPr wrap="square" lIns="0" tIns="0" rIns="0" bIns="0" rtlCol="0" anchor="b" anchorCtr="0">
            <a:noAutofit/>
          </a:bodyPr>
          <a:lstStyle/>
          <a:p>
            <a:pPr algn="l">
              <a:lnSpc>
                <a:spcPct val="113000"/>
              </a:lnSpc>
              <a:spcAft>
                <a:spcPts val="1800"/>
              </a:spcAft>
            </a:pPr>
            <a:r>
              <a:rPr lang="en-GB" sz="800" b="1" dirty="0">
                <a:latin typeface="+mj-lt"/>
                <a:cs typeface="Arial" panose="020B0604020202020204" pitchFamily="34" charset="0"/>
              </a:rPr>
              <a:t>Insert Document heading here</a:t>
            </a:r>
          </a:p>
        </p:txBody>
      </p:sp>
      <p:sp>
        <p:nvSpPr>
          <p:cNvPr id="6" name="Footer Placeholder 8">
            <a:extLst>
              <a:ext uri="{FF2B5EF4-FFF2-40B4-BE49-F238E27FC236}">
                <a16:creationId xmlns:a16="http://schemas.microsoft.com/office/drawing/2014/main" id="{F18DAC07-0CF3-2612-6906-4C6DD353A81E}"/>
              </a:ext>
            </a:extLst>
          </p:cNvPr>
          <p:cNvSpPr>
            <a:spLocks noGrp="1"/>
          </p:cNvSpPr>
          <p:nvPr>
            <p:ph type="ftr" sz="quarter" idx="15"/>
          </p:nvPr>
        </p:nvSpPr>
        <p:spPr>
          <a:xfrm>
            <a:off x="1114424" y="7002760"/>
            <a:ext cx="6768000" cy="144569"/>
          </a:xfrm>
        </p:spPr>
        <p:txBody>
          <a:bodyPr/>
          <a:lstStyle/>
          <a:p>
            <a:pPr>
              <a:lnSpc>
                <a:spcPct val="80000"/>
              </a:lnSpc>
            </a:pPr>
            <a:r>
              <a:rPr lang="en-US">
                <a:latin typeface="+mj-lt"/>
              </a:rPr>
              <a:t>Supported Internship Interest Event 15 May 2024</a:t>
            </a:r>
            <a:endParaRPr lang="en-GB" dirty="0">
              <a:latin typeface="+mj-lt"/>
            </a:endParaRPr>
          </a:p>
        </p:txBody>
      </p:sp>
      <p:sp>
        <p:nvSpPr>
          <p:cNvPr id="10" name="Text Placeholder 3">
            <a:extLst>
              <a:ext uri="{FF2B5EF4-FFF2-40B4-BE49-F238E27FC236}">
                <a16:creationId xmlns:a16="http://schemas.microsoft.com/office/drawing/2014/main" id="{67D2616D-A602-D80C-F0E2-D8A8AF413E88}"/>
              </a:ext>
            </a:extLst>
          </p:cNvPr>
          <p:cNvSpPr txBox="1">
            <a:spLocks/>
          </p:cNvSpPr>
          <p:nvPr/>
        </p:nvSpPr>
        <p:spPr>
          <a:xfrm>
            <a:off x="6826990" y="2122489"/>
            <a:ext cx="2363320" cy="1072711"/>
          </a:xfrm>
          <a:prstGeom prst="rect">
            <a:avLst/>
          </a:prstGeom>
        </p:spPr>
        <p:txBody>
          <a:bodyPr vert="horz" lIns="0" tIns="0" rIns="0" bIns="0" rtlCol="0">
            <a:noAutofit/>
          </a:bodyPr>
          <a:lstStyle>
            <a:lvl1pPr marL="0" indent="0" algn="l" defTabSz="1007943" rtl="0" eaLnBrk="1" latinLnBrk="0" hangingPunct="1">
              <a:lnSpc>
                <a:spcPct val="114000"/>
              </a:lnSpc>
              <a:spcBef>
                <a:spcPts val="0"/>
              </a:spcBef>
              <a:spcAft>
                <a:spcPts val="1800"/>
              </a:spcAft>
              <a:buFont typeface="Arial" panose="020B0604020202020204" pitchFamily="34" charset="0"/>
              <a:buNone/>
              <a:defRPr sz="2400" b="1" i="0" kern="1200" spc="-20" baseline="0">
                <a:solidFill>
                  <a:schemeClr val="tx1"/>
                </a:solidFill>
                <a:latin typeface="Arial" panose="020B0604020202020204" pitchFamily="34" charset="0"/>
                <a:ea typeface="+mn-ea"/>
                <a:cs typeface="Arial" panose="020B0604020202020204" pitchFamily="34" charset="0"/>
              </a:defRPr>
            </a:lvl1pPr>
            <a:lvl2pPr marL="0" indent="0" algn="l" defTabSz="1007943" rtl="0" eaLnBrk="1" latinLnBrk="0" hangingPunct="1">
              <a:lnSpc>
                <a:spcPct val="114000"/>
              </a:lnSpc>
              <a:spcBef>
                <a:spcPts val="0"/>
              </a:spcBef>
              <a:spcAft>
                <a:spcPts val="1800"/>
              </a:spcAft>
              <a:buFont typeface="Arial" panose="020B0604020202020204" pitchFamily="34" charset="0"/>
              <a:buNone/>
              <a:defRPr sz="1800" kern="1200" spc="30" baseline="0">
                <a:solidFill>
                  <a:schemeClr val="tx1"/>
                </a:solidFill>
                <a:latin typeface="Arial" panose="020B0604020202020204" pitchFamily="34" charset="0"/>
                <a:ea typeface="+mn-ea"/>
                <a:cs typeface="Arial" panose="020B0604020202020204" pitchFamily="34" charset="0"/>
              </a:defRPr>
            </a:lvl2pPr>
            <a:lvl3pPr marL="2304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3pPr>
            <a:lvl4pPr marL="4608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4pPr>
            <a:lvl5pPr marL="6912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endParaRPr lang="en-GB" sz="6000" dirty="0">
              <a:solidFill>
                <a:schemeClr val="accent5"/>
              </a:solidFill>
              <a:latin typeface="+mj-lt"/>
            </a:endParaRPr>
          </a:p>
        </p:txBody>
      </p:sp>
      <p:sp>
        <p:nvSpPr>
          <p:cNvPr id="11" name="Text Placeholder 3">
            <a:extLst>
              <a:ext uri="{FF2B5EF4-FFF2-40B4-BE49-F238E27FC236}">
                <a16:creationId xmlns:a16="http://schemas.microsoft.com/office/drawing/2014/main" id="{C5A18076-0421-3B53-B1E0-ACF302C766AE}"/>
              </a:ext>
            </a:extLst>
          </p:cNvPr>
          <p:cNvSpPr txBox="1">
            <a:spLocks/>
          </p:cNvSpPr>
          <p:nvPr/>
        </p:nvSpPr>
        <p:spPr>
          <a:xfrm>
            <a:off x="1642853" y="2013077"/>
            <a:ext cx="8426759" cy="1072711"/>
          </a:xfrm>
          <a:prstGeom prst="rect">
            <a:avLst/>
          </a:prstGeom>
        </p:spPr>
        <p:txBody>
          <a:bodyPr vert="horz" lIns="0" tIns="0" rIns="0" bIns="0" rtlCol="0">
            <a:noAutofit/>
          </a:bodyPr>
          <a:lstStyle>
            <a:lvl1pPr marL="0" indent="0" algn="l" defTabSz="1007943" rtl="0" eaLnBrk="1" latinLnBrk="0" hangingPunct="1">
              <a:lnSpc>
                <a:spcPct val="114000"/>
              </a:lnSpc>
              <a:spcBef>
                <a:spcPts val="0"/>
              </a:spcBef>
              <a:spcAft>
                <a:spcPts val="1800"/>
              </a:spcAft>
              <a:buFont typeface="Arial" panose="020B0604020202020204" pitchFamily="34" charset="0"/>
              <a:buNone/>
              <a:defRPr sz="2400" b="1" i="0" kern="1200" spc="-20" baseline="0">
                <a:solidFill>
                  <a:schemeClr val="tx1"/>
                </a:solidFill>
                <a:latin typeface="Arial" panose="020B0604020202020204" pitchFamily="34" charset="0"/>
                <a:ea typeface="+mn-ea"/>
                <a:cs typeface="Arial" panose="020B0604020202020204" pitchFamily="34" charset="0"/>
              </a:defRPr>
            </a:lvl1pPr>
            <a:lvl2pPr marL="0" indent="0" algn="l" defTabSz="1007943" rtl="0" eaLnBrk="1" latinLnBrk="0" hangingPunct="1">
              <a:lnSpc>
                <a:spcPct val="114000"/>
              </a:lnSpc>
              <a:spcBef>
                <a:spcPts val="0"/>
              </a:spcBef>
              <a:spcAft>
                <a:spcPts val="1800"/>
              </a:spcAft>
              <a:buFont typeface="Arial" panose="020B0604020202020204" pitchFamily="34" charset="0"/>
              <a:buNone/>
              <a:defRPr sz="1800" kern="1200" spc="30" baseline="0">
                <a:solidFill>
                  <a:schemeClr val="tx1"/>
                </a:solidFill>
                <a:latin typeface="Arial" panose="020B0604020202020204" pitchFamily="34" charset="0"/>
                <a:ea typeface="+mn-ea"/>
                <a:cs typeface="Arial" panose="020B0604020202020204" pitchFamily="34" charset="0"/>
              </a:defRPr>
            </a:lvl2pPr>
            <a:lvl3pPr marL="2304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3pPr>
            <a:lvl4pPr marL="4608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4pPr>
            <a:lvl5pPr marL="6912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r>
              <a:rPr lang="en-US" sz="3200" dirty="0">
                <a:solidFill>
                  <a:schemeClr val="accent5"/>
                </a:solidFill>
                <a:latin typeface="+mj-lt"/>
              </a:rPr>
              <a:t>9am-10am Classroom Lesson:</a:t>
            </a:r>
          </a:p>
          <a:p>
            <a:r>
              <a:rPr lang="en-US" dirty="0">
                <a:solidFill>
                  <a:schemeClr val="accent5"/>
                </a:solidFill>
                <a:latin typeface="+mj-lt"/>
              </a:rPr>
              <a:t>Life Skills, Employability, Academic Monitoring.</a:t>
            </a:r>
            <a:endParaRPr lang="en-GB" sz="2000" dirty="0">
              <a:solidFill>
                <a:schemeClr val="accent5"/>
              </a:solidFill>
              <a:latin typeface="+mj-lt"/>
            </a:endParaRPr>
          </a:p>
        </p:txBody>
      </p:sp>
      <p:sp>
        <p:nvSpPr>
          <p:cNvPr id="14" name="Text Placeholder 3">
            <a:extLst>
              <a:ext uri="{FF2B5EF4-FFF2-40B4-BE49-F238E27FC236}">
                <a16:creationId xmlns:a16="http://schemas.microsoft.com/office/drawing/2014/main" id="{DEEFB57A-E42F-3873-1060-0232D566662A}"/>
              </a:ext>
            </a:extLst>
          </p:cNvPr>
          <p:cNvSpPr txBox="1">
            <a:spLocks/>
          </p:cNvSpPr>
          <p:nvPr/>
        </p:nvSpPr>
        <p:spPr>
          <a:xfrm>
            <a:off x="1642853" y="3597919"/>
            <a:ext cx="6768000" cy="1072711"/>
          </a:xfrm>
          <a:prstGeom prst="rect">
            <a:avLst/>
          </a:prstGeom>
        </p:spPr>
        <p:txBody>
          <a:bodyPr vert="horz" lIns="0" tIns="0" rIns="0" bIns="0" rtlCol="0">
            <a:noAutofit/>
          </a:bodyPr>
          <a:lstStyle>
            <a:lvl1pPr marL="0" indent="0" algn="l" defTabSz="1007943" rtl="0" eaLnBrk="1" latinLnBrk="0" hangingPunct="1">
              <a:lnSpc>
                <a:spcPct val="114000"/>
              </a:lnSpc>
              <a:spcBef>
                <a:spcPts val="0"/>
              </a:spcBef>
              <a:spcAft>
                <a:spcPts val="1800"/>
              </a:spcAft>
              <a:buFont typeface="Arial" panose="020B0604020202020204" pitchFamily="34" charset="0"/>
              <a:buNone/>
              <a:defRPr sz="2400" b="1" i="0" kern="1200" spc="-20" baseline="0">
                <a:solidFill>
                  <a:schemeClr val="tx1"/>
                </a:solidFill>
                <a:latin typeface="Arial" panose="020B0604020202020204" pitchFamily="34" charset="0"/>
                <a:ea typeface="+mn-ea"/>
                <a:cs typeface="Arial" panose="020B0604020202020204" pitchFamily="34" charset="0"/>
              </a:defRPr>
            </a:lvl1pPr>
            <a:lvl2pPr marL="0" indent="0" algn="l" defTabSz="1007943" rtl="0" eaLnBrk="1" latinLnBrk="0" hangingPunct="1">
              <a:lnSpc>
                <a:spcPct val="114000"/>
              </a:lnSpc>
              <a:spcBef>
                <a:spcPts val="0"/>
              </a:spcBef>
              <a:spcAft>
                <a:spcPts val="1800"/>
              </a:spcAft>
              <a:buFont typeface="Arial" panose="020B0604020202020204" pitchFamily="34" charset="0"/>
              <a:buNone/>
              <a:defRPr sz="1800" kern="1200" spc="30" baseline="0">
                <a:solidFill>
                  <a:schemeClr val="tx1"/>
                </a:solidFill>
                <a:latin typeface="Arial" panose="020B0604020202020204" pitchFamily="34" charset="0"/>
                <a:ea typeface="+mn-ea"/>
                <a:cs typeface="Arial" panose="020B0604020202020204" pitchFamily="34" charset="0"/>
              </a:defRPr>
            </a:lvl2pPr>
            <a:lvl3pPr marL="2304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3pPr>
            <a:lvl4pPr marL="4608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4pPr>
            <a:lvl5pPr marL="6912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r>
              <a:rPr lang="en-US" sz="3200" dirty="0">
                <a:solidFill>
                  <a:schemeClr val="accent5"/>
                </a:solidFill>
                <a:latin typeface="+mj-lt"/>
              </a:rPr>
              <a:t>10am-3pm Placement:</a:t>
            </a:r>
          </a:p>
          <a:p>
            <a:r>
              <a:rPr lang="en-US" dirty="0">
                <a:solidFill>
                  <a:schemeClr val="accent5"/>
                </a:solidFill>
                <a:latin typeface="+mj-lt"/>
              </a:rPr>
              <a:t>In their chosen Asda Department.</a:t>
            </a:r>
          </a:p>
          <a:p>
            <a:endParaRPr lang="en-GB" sz="3200" dirty="0">
              <a:solidFill>
                <a:schemeClr val="accent5"/>
              </a:solidFill>
              <a:latin typeface="+mj-lt"/>
            </a:endParaRPr>
          </a:p>
        </p:txBody>
      </p:sp>
      <p:sp>
        <p:nvSpPr>
          <p:cNvPr id="15" name="Free-form: Shape 12">
            <a:extLst>
              <a:ext uri="{FF2B5EF4-FFF2-40B4-BE49-F238E27FC236}">
                <a16:creationId xmlns:a16="http://schemas.microsoft.com/office/drawing/2014/main" id="{E25ECA8C-8DD3-52C8-5926-28C23A5C4687}"/>
              </a:ext>
            </a:extLst>
          </p:cNvPr>
          <p:cNvSpPr/>
          <p:nvPr/>
        </p:nvSpPr>
        <p:spPr>
          <a:xfrm>
            <a:off x="622201" y="1813392"/>
            <a:ext cx="618966" cy="1007338"/>
          </a:xfrm>
          <a:custGeom>
            <a:avLst/>
            <a:gdLst>
              <a:gd name="connsiteX0" fmla="*/ 71692 w 360006"/>
              <a:gd name="connsiteY0" fmla="*/ 0 h 585892"/>
              <a:gd name="connsiteX1" fmla="*/ 0 w 360006"/>
              <a:gd name="connsiteY1" fmla="*/ 73287 h 585892"/>
              <a:gd name="connsiteX2" fmla="*/ 216167 w 360006"/>
              <a:gd name="connsiteY2" fmla="*/ 292940 h 585892"/>
              <a:gd name="connsiteX3" fmla="*/ 0 w 360006"/>
              <a:gd name="connsiteY3" fmla="*/ 512400 h 585892"/>
              <a:gd name="connsiteX4" fmla="*/ 71692 w 360006"/>
              <a:gd name="connsiteY4" fmla="*/ 585893 h 585892"/>
              <a:gd name="connsiteX5" fmla="*/ 360007 w 360006"/>
              <a:gd name="connsiteY5" fmla="*/ 292940 h 585892"/>
              <a:gd name="connsiteX6" fmla="*/ 71692 w 360006"/>
              <a:gd name="connsiteY6" fmla="*/ 0 h 58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6" h="585892">
                <a:moveTo>
                  <a:pt x="71692" y="0"/>
                </a:moveTo>
                <a:lnTo>
                  <a:pt x="0" y="73287"/>
                </a:lnTo>
                <a:lnTo>
                  <a:pt x="216167" y="292940"/>
                </a:lnTo>
                <a:lnTo>
                  <a:pt x="0" y="512400"/>
                </a:lnTo>
                <a:lnTo>
                  <a:pt x="71692" y="585893"/>
                </a:lnTo>
                <a:lnTo>
                  <a:pt x="360007" y="292940"/>
                </a:lnTo>
                <a:lnTo>
                  <a:pt x="71692" y="0"/>
                </a:lnTo>
                <a:close/>
              </a:path>
            </a:pathLst>
          </a:custGeom>
          <a:solidFill>
            <a:srgbClr val="00ACA9"/>
          </a:solidFill>
          <a:ln w="12700" cap="flat">
            <a:noFill/>
            <a:prstDash val="solid"/>
            <a:miter/>
          </a:ln>
        </p:spPr>
        <p:txBody>
          <a:bodyPr rtlCol="0" anchor="ctr"/>
          <a:lstStyle/>
          <a:p>
            <a:endParaRPr lang="en-GB">
              <a:latin typeface="+mj-lt"/>
              <a:cs typeface="Arial" panose="020B0604020202020204" pitchFamily="34" charset="0"/>
            </a:endParaRPr>
          </a:p>
        </p:txBody>
      </p:sp>
      <p:sp>
        <p:nvSpPr>
          <p:cNvPr id="16" name="Free-form: Shape 12">
            <a:extLst>
              <a:ext uri="{FF2B5EF4-FFF2-40B4-BE49-F238E27FC236}">
                <a16:creationId xmlns:a16="http://schemas.microsoft.com/office/drawing/2014/main" id="{B39061E6-1E06-F63D-4D6D-E0CD7428E8D1}"/>
              </a:ext>
            </a:extLst>
          </p:cNvPr>
          <p:cNvSpPr/>
          <p:nvPr/>
        </p:nvSpPr>
        <p:spPr>
          <a:xfrm>
            <a:off x="691634" y="3400738"/>
            <a:ext cx="618966" cy="1007338"/>
          </a:xfrm>
          <a:custGeom>
            <a:avLst/>
            <a:gdLst>
              <a:gd name="connsiteX0" fmla="*/ 71692 w 360006"/>
              <a:gd name="connsiteY0" fmla="*/ 0 h 585892"/>
              <a:gd name="connsiteX1" fmla="*/ 0 w 360006"/>
              <a:gd name="connsiteY1" fmla="*/ 73287 h 585892"/>
              <a:gd name="connsiteX2" fmla="*/ 216167 w 360006"/>
              <a:gd name="connsiteY2" fmla="*/ 292940 h 585892"/>
              <a:gd name="connsiteX3" fmla="*/ 0 w 360006"/>
              <a:gd name="connsiteY3" fmla="*/ 512400 h 585892"/>
              <a:gd name="connsiteX4" fmla="*/ 71692 w 360006"/>
              <a:gd name="connsiteY4" fmla="*/ 585893 h 585892"/>
              <a:gd name="connsiteX5" fmla="*/ 360007 w 360006"/>
              <a:gd name="connsiteY5" fmla="*/ 292940 h 585892"/>
              <a:gd name="connsiteX6" fmla="*/ 71692 w 360006"/>
              <a:gd name="connsiteY6" fmla="*/ 0 h 58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6" h="585892">
                <a:moveTo>
                  <a:pt x="71692" y="0"/>
                </a:moveTo>
                <a:lnTo>
                  <a:pt x="0" y="73287"/>
                </a:lnTo>
                <a:lnTo>
                  <a:pt x="216167" y="292940"/>
                </a:lnTo>
                <a:lnTo>
                  <a:pt x="0" y="512400"/>
                </a:lnTo>
                <a:lnTo>
                  <a:pt x="71692" y="585893"/>
                </a:lnTo>
                <a:lnTo>
                  <a:pt x="360007" y="292940"/>
                </a:lnTo>
                <a:lnTo>
                  <a:pt x="71692" y="0"/>
                </a:lnTo>
                <a:close/>
              </a:path>
            </a:pathLst>
          </a:custGeom>
          <a:solidFill>
            <a:srgbClr val="00ACA9"/>
          </a:solidFill>
          <a:ln w="12700" cap="flat">
            <a:noFill/>
            <a:prstDash val="solid"/>
            <a:miter/>
          </a:ln>
        </p:spPr>
        <p:txBody>
          <a:bodyPr rtlCol="0" anchor="ctr"/>
          <a:lstStyle/>
          <a:p>
            <a:endParaRPr lang="en-GB">
              <a:latin typeface="+mj-lt"/>
              <a:cs typeface="Arial" panose="020B0604020202020204" pitchFamily="34" charset="0"/>
            </a:endParaRPr>
          </a:p>
        </p:txBody>
      </p:sp>
      <p:sp>
        <p:nvSpPr>
          <p:cNvPr id="17" name="Free-form: Shape 12">
            <a:extLst>
              <a:ext uri="{FF2B5EF4-FFF2-40B4-BE49-F238E27FC236}">
                <a16:creationId xmlns:a16="http://schemas.microsoft.com/office/drawing/2014/main" id="{4480C64B-5363-F2D7-9869-E2F84BA9A0D4}"/>
              </a:ext>
            </a:extLst>
          </p:cNvPr>
          <p:cNvSpPr/>
          <p:nvPr/>
        </p:nvSpPr>
        <p:spPr>
          <a:xfrm>
            <a:off x="734517" y="5057369"/>
            <a:ext cx="618966" cy="1007338"/>
          </a:xfrm>
          <a:custGeom>
            <a:avLst/>
            <a:gdLst>
              <a:gd name="connsiteX0" fmla="*/ 71692 w 360006"/>
              <a:gd name="connsiteY0" fmla="*/ 0 h 585892"/>
              <a:gd name="connsiteX1" fmla="*/ 0 w 360006"/>
              <a:gd name="connsiteY1" fmla="*/ 73287 h 585892"/>
              <a:gd name="connsiteX2" fmla="*/ 216167 w 360006"/>
              <a:gd name="connsiteY2" fmla="*/ 292940 h 585892"/>
              <a:gd name="connsiteX3" fmla="*/ 0 w 360006"/>
              <a:gd name="connsiteY3" fmla="*/ 512400 h 585892"/>
              <a:gd name="connsiteX4" fmla="*/ 71692 w 360006"/>
              <a:gd name="connsiteY4" fmla="*/ 585893 h 585892"/>
              <a:gd name="connsiteX5" fmla="*/ 360007 w 360006"/>
              <a:gd name="connsiteY5" fmla="*/ 292940 h 585892"/>
              <a:gd name="connsiteX6" fmla="*/ 71692 w 360006"/>
              <a:gd name="connsiteY6" fmla="*/ 0 h 58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6" h="585892">
                <a:moveTo>
                  <a:pt x="71692" y="0"/>
                </a:moveTo>
                <a:lnTo>
                  <a:pt x="0" y="73287"/>
                </a:lnTo>
                <a:lnTo>
                  <a:pt x="216167" y="292940"/>
                </a:lnTo>
                <a:lnTo>
                  <a:pt x="0" y="512400"/>
                </a:lnTo>
                <a:lnTo>
                  <a:pt x="71692" y="585893"/>
                </a:lnTo>
                <a:lnTo>
                  <a:pt x="360007" y="292940"/>
                </a:lnTo>
                <a:lnTo>
                  <a:pt x="71692" y="0"/>
                </a:lnTo>
                <a:close/>
              </a:path>
            </a:pathLst>
          </a:custGeom>
          <a:solidFill>
            <a:srgbClr val="00ACA9"/>
          </a:solidFill>
          <a:ln w="12700" cap="flat">
            <a:noFill/>
            <a:prstDash val="solid"/>
            <a:miter/>
          </a:ln>
        </p:spPr>
        <p:txBody>
          <a:bodyPr rtlCol="0" anchor="ctr"/>
          <a:lstStyle/>
          <a:p>
            <a:endParaRPr lang="en-GB">
              <a:latin typeface="+mj-lt"/>
              <a:cs typeface="Arial" panose="020B0604020202020204" pitchFamily="34" charset="0"/>
            </a:endParaRPr>
          </a:p>
        </p:txBody>
      </p:sp>
      <p:sp>
        <p:nvSpPr>
          <p:cNvPr id="12" name="TextBox 11">
            <a:extLst>
              <a:ext uri="{FF2B5EF4-FFF2-40B4-BE49-F238E27FC236}">
                <a16:creationId xmlns:a16="http://schemas.microsoft.com/office/drawing/2014/main" id="{2E9AE0E2-948B-F90B-A887-B514B90607E6}"/>
              </a:ext>
            </a:extLst>
          </p:cNvPr>
          <p:cNvSpPr txBox="1"/>
          <p:nvPr/>
        </p:nvSpPr>
        <p:spPr>
          <a:xfrm>
            <a:off x="1642852" y="5057369"/>
            <a:ext cx="8314444" cy="1072711"/>
          </a:xfrm>
          <a:prstGeom prst="rect">
            <a:avLst/>
          </a:prstGeom>
          <a:noFill/>
        </p:spPr>
        <p:txBody>
          <a:bodyPr wrap="square" lIns="0" tIns="0" rIns="0" bIns="0" rtlCol="0">
            <a:noAutofit/>
          </a:bodyPr>
          <a:lstStyle/>
          <a:p>
            <a:pPr algn="l">
              <a:lnSpc>
                <a:spcPct val="113000"/>
              </a:lnSpc>
              <a:spcAft>
                <a:spcPts val="1800"/>
              </a:spcAft>
            </a:pPr>
            <a:r>
              <a:rPr lang="en-US" sz="3200" b="1" dirty="0">
                <a:solidFill>
                  <a:srgbClr val="7030A0"/>
                </a:solidFill>
                <a:latin typeface="+mj-lt"/>
              </a:rPr>
              <a:t>3pm-4pm Classroom Lesson:</a:t>
            </a:r>
          </a:p>
          <a:p>
            <a:pPr algn="l">
              <a:lnSpc>
                <a:spcPct val="113000"/>
              </a:lnSpc>
              <a:spcAft>
                <a:spcPts val="1800"/>
              </a:spcAft>
            </a:pPr>
            <a:r>
              <a:rPr lang="en-US" sz="2400" b="1" dirty="0">
                <a:solidFill>
                  <a:srgbClr val="7030A0"/>
                </a:solidFill>
                <a:latin typeface="+mj-lt"/>
              </a:rPr>
              <a:t>English and </a:t>
            </a:r>
            <a:r>
              <a:rPr lang="en-US" sz="2400" b="1" dirty="0" err="1">
                <a:solidFill>
                  <a:srgbClr val="7030A0"/>
                </a:solidFill>
                <a:latin typeface="+mj-lt"/>
              </a:rPr>
              <a:t>Maths</a:t>
            </a:r>
            <a:r>
              <a:rPr lang="en-US" sz="2400" b="1" dirty="0">
                <a:solidFill>
                  <a:srgbClr val="7030A0"/>
                </a:solidFill>
                <a:latin typeface="+mj-lt"/>
              </a:rPr>
              <a:t>.</a:t>
            </a:r>
            <a:endParaRPr lang="en-GB" sz="2400" b="1" dirty="0">
              <a:solidFill>
                <a:srgbClr val="7030A0"/>
              </a:solidFill>
              <a:latin typeface="+mj-lt"/>
            </a:endParaRPr>
          </a:p>
        </p:txBody>
      </p:sp>
      <p:grpSp>
        <p:nvGrpSpPr>
          <p:cNvPr id="3" name="Group 2">
            <a:extLst>
              <a:ext uri="{FF2B5EF4-FFF2-40B4-BE49-F238E27FC236}">
                <a16:creationId xmlns:a16="http://schemas.microsoft.com/office/drawing/2014/main" id="{324136A1-D861-817B-99DD-547DD0097669}"/>
              </a:ext>
            </a:extLst>
          </p:cNvPr>
          <p:cNvGrpSpPr/>
          <p:nvPr/>
        </p:nvGrpSpPr>
        <p:grpSpPr>
          <a:xfrm>
            <a:off x="973576" y="6422230"/>
            <a:ext cx="9413373" cy="1161060"/>
            <a:chOff x="973576" y="6422230"/>
            <a:chExt cx="9413373" cy="1161060"/>
          </a:xfrm>
        </p:grpSpPr>
        <p:pic>
          <p:nvPicPr>
            <p:cNvPr id="4" name="Picture 3" descr="A blue text on a white background&#10;&#10;Description automatically generated">
              <a:extLst>
                <a:ext uri="{FF2B5EF4-FFF2-40B4-BE49-F238E27FC236}">
                  <a16:creationId xmlns:a16="http://schemas.microsoft.com/office/drawing/2014/main" id="{262330FE-368B-E9CD-D28E-84607BFD3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5" name="Picture 4">
              <a:extLst>
                <a:ext uri="{FF2B5EF4-FFF2-40B4-BE49-F238E27FC236}">
                  <a16:creationId xmlns:a16="http://schemas.microsoft.com/office/drawing/2014/main" id="{D4D200FB-6EBD-F119-F936-95E38CCBEB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9" name="Picture 8">
              <a:extLst>
                <a:ext uri="{FF2B5EF4-FFF2-40B4-BE49-F238E27FC236}">
                  <a16:creationId xmlns:a16="http://schemas.microsoft.com/office/drawing/2014/main" id="{7A208982-157B-7489-91D0-892BF559576A}"/>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3" name="Picture 12" descr="A city skyline with a clock tower&#10;&#10;Description automatically generated">
              <a:extLst>
                <a:ext uri="{FF2B5EF4-FFF2-40B4-BE49-F238E27FC236}">
                  <a16:creationId xmlns:a16="http://schemas.microsoft.com/office/drawing/2014/main" id="{F1E5AF1B-C3C3-733B-7322-467918325C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2648635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D937-7681-1422-526C-75A116EC8731}"/>
              </a:ext>
            </a:extLst>
          </p:cNvPr>
          <p:cNvSpPr>
            <a:spLocks noGrp="1"/>
          </p:cNvSpPr>
          <p:nvPr>
            <p:ph type="title"/>
          </p:nvPr>
        </p:nvSpPr>
        <p:spPr/>
        <p:txBody>
          <a:bodyPr/>
          <a:lstStyle/>
          <a:p>
            <a:r>
              <a:rPr lang="en-GB" dirty="0"/>
              <a:t>Work Placements Available.</a:t>
            </a:r>
          </a:p>
        </p:txBody>
      </p:sp>
      <p:sp>
        <p:nvSpPr>
          <p:cNvPr id="3" name="Content Placeholder 2">
            <a:extLst>
              <a:ext uri="{FF2B5EF4-FFF2-40B4-BE49-F238E27FC236}">
                <a16:creationId xmlns:a16="http://schemas.microsoft.com/office/drawing/2014/main" id="{08E31027-D29B-3FF2-2E12-B30606776368}"/>
              </a:ext>
            </a:extLst>
          </p:cNvPr>
          <p:cNvSpPr>
            <a:spLocks noGrp="1"/>
          </p:cNvSpPr>
          <p:nvPr>
            <p:ph idx="1"/>
          </p:nvPr>
        </p:nvSpPr>
        <p:spPr>
          <a:xfrm>
            <a:off x="3910658" y="1403349"/>
            <a:ext cx="2716360" cy="5997575"/>
          </a:xfrm>
          <a:ln w="28575"/>
        </p:spPr>
        <p:style>
          <a:lnRef idx="2">
            <a:schemeClr val="dk1"/>
          </a:lnRef>
          <a:fillRef idx="1">
            <a:schemeClr val="lt1"/>
          </a:fillRef>
          <a:effectRef idx="0">
            <a:schemeClr val="dk1"/>
          </a:effectRef>
          <a:fontRef idx="minor">
            <a:schemeClr val="dk1"/>
          </a:fontRef>
        </p:style>
        <p:txBody>
          <a:bodyPr/>
          <a:lstStyle/>
          <a:p>
            <a:pPr algn="ctr"/>
            <a:r>
              <a:rPr lang="en-GB" sz="1600" dirty="0"/>
              <a:t>Our Departments are:</a:t>
            </a:r>
          </a:p>
          <a:p>
            <a:pPr algn="ctr"/>
            <a:r>
              <a:rPr lang="en-GB" sz="1600" b="0" dirty="0"/>
              <a:t>General Merchandise (GM)</a:t>
            </a:r>
          </a:p>
          <a:p>
            <a:pPr algn="ctr"/>
            <a:r>
              <a:rPr lang="en-GB" sz="1600" b="0" dirty="0"/>
              <a:t>George Clothing</a:t>
            </a:r>
          </a:p>
          <a:p>
            <a:pPr algn="ctr"/>
            <a:r>
              <a:rPr lang="en-GB" sz="1600" b="0" dirty="0"/>
              <a:t>Fresh Produce</a:t>
            </a:r>
          </a:p>
          <a:p>
            <a:pPr algn="ctr"/>
            <a:r>
              <a:rPr lang="en-GB" sz="1600" b="0" dirty="0"/>
              <a:t>Chilled Produce</a:t>
            </a:r>
          </a:p>
          <a:p>
            <a:pPr algn="ctr"/>
            <a:r>
              <a:rPr lang="en-GB" sz="1600" b="0" dirty="0"/>
              <a:t>Ambient</a:t>
            </a:r>
          </a:p>
          <a:p>
            <a:pPr algn="ctr"/>
            <a:r>
              <a:rPr lang="en-GB" sz="1600" b="0" dirty="0"/>
              <a:t>Health and Beauty</a:t>
            </a:r>
          </a:p>
          <a:p>
            <a:pPr algn="ctr"/>
            <a:r>
              <a:rPr lang="en-GB" sz="1600" b="0" dirty="0"/>
              <a:t>Bread and Cake</a:t>
            </a:r>
          </a:p>
          <a:p>
            <a:pPr algn="ctr"/>
            <a:r>
              <a:rPr lang="en-GB" sz="1600" b="0" dirty="0"/>
              <a:t>Freezers</a:t>
            </a:r>
          </a:p>
          <a:p>
            <a:pPr algn="ctr"/>
            <a:r>
              <a:rPr lang="en-GB" sz="1600" b="0" dirty="0"/>
              <a:t>Pizza Counter</a:t>
            </a:r>
          </a:p>
          <a:p>
            <a:pPr algn="ctr"/>
            <a:r>
              <a:rPr lang="en-GB" sz="1600" b="0" dirty="0"/>
              <a:t>Beer, Wine and Spirits</a:t>
            </a:r>
          </a:p>
          <a:p>
            <a:pPr algn="ctr"/>
            <a:r>
              <a:rPr lang="en-GB" sz="1600" b="0" dirty="0"/>
              <a:t>Tills and Services</a:t>
            </a:r>
          </a:p>
          <a:p>
            <a:pPr algn="ctr"/>
            <a:endParaRPr lang="en-GB" sz="1600" b="0" dirty="0"/>
          </a:p>
        </p:txBody>
      </p:sp>
      <p:sp>
        <p:nvSpPr>
          <p:cNvPr id="4" name="Text Placeholder 3">
            <a:extLst>
              <a:ext uri="{FF2B5EF4-FFF2-40B4-BE49-F238E27FC236}">
                <a16:creationId xmlns:a16="http://schemas.microsoft.com/office/drawing/2014/main" id="{0378FF1B-0418-0C6D-BF97-D34A9D41FB04}"/>
              </a:ext>
            </a:extLst>
          </p:cNvPr>
          <p:cNvSpPr>
            <a:spLocks noGrp="1"/>
          </p:cNvSpPr>
          <p:nvPr>
            <p:ph type="body" sz="quarter" idx="13"/>
          </p:nvPr>
        </p:nvSpPr>
        <p:spPr/>
        <p:txBody>
          <a:bodyPr/>
          <a:lstStyle/>
          <a:p>
            <a:r>
              <a:rPr lang="en-GB" dirty="0"/>
              <a:t>What can our students do in the ASDA?</a:t>
            </a:r>
          </a:p>
        </p:txBody>
      </p:sp>
      <p:sp>
        <p:nvSpPr>
          <p:cNvPr id="6" name="Slide Number Placeholder 5">
            <a:extLst>
              <a:ext uri="{FF2B5EF4-FFF2-40B4-BE49-F238E27FC236}">
                <a16:creationId xmlns:a16="http://schemas.microsoft.com/office/drawing/2014/main" id="{4511103C-F81A-1088-8A49-D3B4ED2A6385}"/>
              </a:ext>
            </a:extLst>
          </p:cNvPr>
          <p:cNvSpPr>
            <a:spLocks noGrp="1"/>
          </p:cNvSpPr>
          <p:nvPr>
            <p:ph type="sldNum" sz="quarter" idx="16"/>
          </p:nvPr>
        </p:nvSpPr>
        <p:spPr/>
        <p:txBody>
          <a:bodyPr/>
          <a:lstStyle/>
          <a:p>
            <a:fld id="{B2BA6E61-1418-4DA5-A177-FC0DFE7E45BD}" type="slidenum">
              <a:rPr lang="en-GB" smtClean="0"/>
              <a:pPr/>
              <a:t>7</a:t>
            </a:fld>
            <a:endParaRPr lang="en-GB" dirty="0"/>
          </a:p>
        </p:txBody>
      </p:sp>
      <p:sp>
        <p:nvSpPr>
          <p:cNvPr id="12" name="Speech Bubble: Oval 11">
            <a:extLst>
              <a:ext uri="{FF2B5EF4-FFF2-40B4-BE49-F238E27FC236}">
                <a16:creationId xmlns:a16="http://schemas.microsoft.com/office/drawing/2014/main" id="{53DB0BE5-F621-2518-01D7-DC92F4091032}"/>
              </a:ext>
            </a:extLst>
          </p:cNvPr>
          <p:cNvSpPr/>
          <p:nvPr/>
        </p:nvSpPr>
        <p:spPr>
          <a:xfrm>
            <a:off x="7293858" y="481996"/>
            <a:ext cx="2796233" cy="1487229"/>
          </a:xfrm>
          <a:prstGeom prst="wedgeEllipseCallout">
            <a:avLst>
              <a:gd name="adj1" fmla="val -72609"/>
              <a:gd name="adj2" fmla="val 74431"/>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400" dirty="0">
                <a:solidFill>
                  <a:schemeClr val="tx1"/>
                </a:solidFill>
              </a:rPr>
              <a:t>Our upstairs departments.</a:t>
            </a:r>
          </a:p>
        </p:txBody>
      </p:sp>
      <p:sp>
        <p:nvSpPr>
          <p:cNvPr id="13" name="Speech Bubble: Oval 12">
            <a:extLst>
              <a:ext uri="{FF2B5EF4-FFF2-40B4-BE49-F238E27FC236}">
                <a16:creationId xmlns:a16="http://schemas.microsoft.com/office/drawing/2014/main" id="{1319D660-BF51-FF07-50BC-23CBA3A663D0}"/>
              </a:ext>
            </a:extLst>
          </p:cNvPr>
          <p:cNvSpPr/>
          <p:nvPr/>
        </p:nvSpPr>
        <p:spPr>
          <a:xfrm>
            <a:off x="347755" y="1372813"/>
            <a:ext cx="2796233" cy="1487229"/>
          </a:xfrm>
          <a:prstGeom prst="wedgeEllipseCallout">
            <a:avLst>
              <a:gd name="adj1" fmla="val 76590"/>
              <a:gd name="adj2" fmla="val 8147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dirty="0">
                <a:solidFill>
                  <a:schemeClr val="tx1"/>
                </a:solidFill>
              </a:rPr>
              <a:t>Two of the busiest departments</a:t>
            </a:r>
          </a:p>
        </p:txBody>
      </p:sp>
      <p:sp>
        <p:nvSpPr>
          <p:cNvPr id="14" name="Speech Bubble: Oval 13">
            <a:extLst>
              <a:ext uri="{FF2B5EF4-FFF2-40B4-BE49-F238E27FC236}">
                <a16:creationId xmlns:a16="http://schemas.microsoft.com/office/drawing/2014/main" id="{0BDA73B4-BCE5-E648-2230-83C121C4AF4B}"/>
              </a:ext>
            </a:extLst>
          </p:cNvPr>
          <p:cNvSpPr/>
          <p:nvPr/>
        </p:nvSpPr>
        <p:spPr>
          <a:xfrm>
            <a:off x="6887836" y="2284925"/>
            <a:ext cx="2796233" cy="1487229"/>
          </a:xfrm>
          <a:prstGeom prst="wedgeEllipseCallout">
            <a:avLst>
              <a:gd name="adj1" fmla="val -92707"/>
              <a:gd name="adj2" fmla="val 6930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400" dirty="0">
                <a:solidFill>
                  <a:schemeClr val="tx1"/>
                </a:solidFill>
              </a:rPr>
              <a:t>Anything on a shelf at an Ambient Temperature.</a:t>
            </a:r>
          </a:p>
          <a:p>
            <a:pPr algn="ctr"/>
            <a:r>
              <a:rPr lang="en-GB" sz="1400" dirty="0">
                <a:solidFill>
                  <a:schemeClr val="tx1"/>
                </a:solidFill>
              </a:rPr>
              <a:t>The biggest department</a:t>
            </a:r>
          </a:p>
        </p:txBody>
      </p:sp>
      <p:sp>
        <p:nvSpPr>
          <p:cNvPr id="15" name="Speech Bubble: Oval 14">
            <a:extLst>
              <a:ext uri="{FF2B5EF4-FFF2-40B4-BE49-F238E27FC236}">
                <a16:creationId xmlns:a16="http://schemas.microsoft.com/office/drawing/2014/main" id="{78900E3B-5B47-DEA8-4F87-1340ABBF1ABD}"/>
              </a:ext>
            </a:extLst>
          </p:cNvPr>
          <p:cNvSpPr/>
          <p:nvPr/>
        </p:nvSpPr>
        <p:spPr>
          <a:xfrm>
            <a:off x="648521" y="2885131"/>
            <a:ext cx="2069408" cy="1020255"/>
          </a:xfrm>
          <a:prstGeom prst="wedgeEllipseCallout">
            <a:avLst>
              <a:gd name="adj1" fmla="val 131416"/>
              <a:gd name="adj2" fmla="val 110484"/>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400" dirty="0">
                <a:solidFill>
                  <a:schemeClr val="tx1"/>
                </a:solidFill>
              </a:rPr>
              <a:t>6 Aisles, including baby merchandise</a:t>
            </a:r>
          </a:p>
        </p:txBody>
      </p:sp>
      <p:sp>
        <p:nvSpPr>
          <p:cNvPr id="16" name="Speech Bubble: Oval 15">
            <a:extLst>
              <a:ext uri="{FF2B5EF4-FFF2-40B4-BE49-F238E27FC236}">
                <a16:creationId xmlns:a16="http://schemas.microsoft.com/office/drawing/2014/main" id="{53CEC4C4-E2EC-6F3C-7F5E-5D4FF050BE58}"/>
              </a:ext>
            </a:extLst>
          </p:cNvPr>
          <p:cNvSpPr/>
          <p:nvPr/>
        </p:nvSpPr>
        <p:spPr>
          <a:xfrm>
            <a:off x="7819747" y="3859347"/>
            <a:ext cx="2598388" cy="1312165"/>
          </a:xfrm>
          <a:prstGeom prst="wedgeEllipseCallout">
            <a:avLst>
              <a:gd name="adj1" fmla="val -118803"/>
              <a:gd name="adj2" fmla="val 4335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dirty="0">
                <a:solidFill>
                  <a:schemeClr val="tx1"/>
                </a:solidFill>
              </a:rPr>
              <a:t>Baked goods that are brought into the store.</a:t>
            </a:r>
          </a:p>
        </p:txBody>
      </p:sp>
      <p:sp>
        <p:nvSpPr>
          <p:cNvPr id="18" name="Right Brace 17">
            <a:extLst>
              <a:ext uri="{FF2B5EF4-FFF2-40B4-BE49-F238E27FC236}">
                <a16:creationId xmlns:a16="http://schemas.microsoft.com/office/drawing/2014/main" id="{51AE8DE0-04FE-89B5-0B2D-B241FF27E8A5}"/>
              </a:ext>
            </a:extLst>
          </p:cNvPr>
          <p:cNvSpPr/>
          <p:nvPr/>
        </p:nvSpPr>
        <p:spPr>
          <a:xfrm>
            <a:off x="6419849" y="1922588"/>
            <a:ext cx="201241" cy="772987"/>
          </a:xfrm>
          <a:prstGeom prst="righ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GB"/>
          </a:p>
        </p:txBody>
      </p:sp>
      <p:sp>
        <p:nvSpPr>
          <p:cNvPr id="19" name="Right Brace 18">
            <a:extLst>
              <a:ext uri="{FF2B5EF4-FFF2-40B4-BE49-F238E27FC236}">
                <a16:creationId xmlns:a16="http://schemas.microsoft.com/office/drawing/2014/main" id="{9FA46F40-FC88-0EDA-1900-43C27795070C}"/>
              </a:ext>
            </a:extLst>
          </p:cNvPr>
          <p:cNvSpPr/>
          <p:nvPr/>
        </p:nvSpPr>
        <p:spPr>
          <a:xfrm flipH="1">
            <a:off x="3838575" y="2860041"/>
            <a:ext cx="1095375" cy="919795"/>
          </a:xfrm>
          <a:prstGeom prst="righ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GB" dirty="0"/>
          </a:p>
        </p:txBody>
      </p:sp>
      <p:sp>
        <p:nvSpPr>
          <p:cNvPr id="21" name="Speech Bubble: Oval 20">
            <a:extLst>
              <a:ext uri="{FF2B5EF4-FFF2-40B4-BE49-F238E27FC236}">
                <a16:creationId xmlns:a16="http://schemas.microsoft.com/office/drawing/2014/main" id="{B9BAC517-564A-E2F9-06C1-4DF5C5C867C1}"/>
              </a:ext>
            </a:extLst>
          </p:cNvPr>
          <p:cNvSpPr/>
          <p:nvPr/>
        </p:nvSpPr>
        <p:spPr>
          <a:xfrm>
            <a:off x="347755" y="4081206"/>
            <a:ext cx="2796233" cy="1487229"/>
          </a:xfrm>
          <a:prstGeom prst="wedgeEllipseCallout">
            <a:avLst>
              <a:gd name="adj1" fmla="val 102478"/>
              <a:gd name="adj2" fmla="val 8275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400" dirty="0">
                <a:solidFill>
                  <a:schemeClr val="tx1"/>
                </a:solidFill>
              </a:rPr>
              <a:t>Freshly Made Pizzas and Hot food (products in the hot cupboards)</a:t>
            </a:r>
          </a:p>
        </p:txBody>
      </p:sp>
      <p:sp>
        <p:nvSpPr>
          <p:cNvPr id="22" name="Speech Bubble: Oval 21">
            <a:extLst>
              <a:ext uri="{FF2B5EF4-FFF2-40B4-BE49-F238E27FC236}">
                <a16:creationId xmlns:a16="http://schemas.microsoft.com/office/drawing/2014/main" id="{4296F217-B710-4D17-0433-CEEEFA1FC450}"/>
              </a:ext>
            </a:extLst>
          </p:cNvPr>
          <p:cNvSpPr/>
          <p:nvPr/>
        </p:nvSpPr>
        <p:spPr>
          <a:xfrm>
            <a:off x="7393688" y="5302371"/>
            <a:ext cx="2796233" cy="1487229"/>
          </a:xfrm>
          <a:prstGeom prst="wedgeEllipseCallout">
            <a:avLst>
              <a:gd name="adj1" fmla="val -90322"/>
              <a:gd name="adj2" fmla="val 3792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400" dirty="0">
                <a:solidFill>
                  <a:schemeClr val="tx1"/>
                </a:solidFill>
              </a:rPr>
              <a:t>Part of Ambient but a full-time job.</a:t>
            </a:r>
          </a:p>
          <a:p>
            <a:pPr algn="ctr"/>
            <a:r>
              <a:rPr lang="en-GB" sz="1400" dirty="0">
                <a:solidFill>
                  <a:schemeClr val="tx1"/>
                </a:solidFill>
              </a:rPr>
              <a:t>Must be over 18.</a:t>
            </a:r>
          </a:p>
        </p:txBody>
      </p:sp>
      <p:sp>
        <p:nvSpPr>
          <p:cNvPr id="23" name="Speech Bubble: Oval 22">
            <a:extLst>
              <a:ext uri="{FF2B5EF4-FFF2-40B4-BE49-F238E27FC236}">
                <a16:creationId xmlns:a16="http://schemas.microsoft.com/office/drawing/2014/main" id="{E239C748-DBD0-8D1F-C5F1-CBB55BDAA1F2}"/>
              </a:ext>
            </a:extLst>
          </p:cNvPr>
          <p:cNvSpPr/>
          <p:nvPr/>
        </p:nvSpPr>
        <p:spPr>
          <a:xfrm>
            <a:off x="76200" y="5592175"/>
            <a:ext cx="3067787" cy="1967500"/>
          </a:xfrm>
          <a:prstGeom prst="wedgeEllipseCallout">
            <a:avLst>
              <a:gd name="adj1" fmla="val 92932"/>
              <a:gd name="adj2" fmla="val 2638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400" dirty="0">
                <a:solidFill>
                  <a:schemeClr val="tx1"/>
                </a:solidFill>
              </a:rPr>
              <a:t>Tills, Kiosk, Customer Services, Cleaning Team, Petrol Station, Pharmacy, Outdoor Team.</a:t>
            </a:r>
          </a:p>
          <a:p>
            <a:pPr algn="ctr"/>
            <a:r>
              <a:rPr lang="en-GB" sz="1400" dirty="0">
                <a:solidFill>
                  <a:schemeClr val="tx1"/>
                </a:solidFill>
              </a:rPr>
              <a:t>Must be over 18.</a:t>
            </a:r>
          </a:p>
        </p:txBody>
      </p:sp>
    </p:spTree>
    <p:extLst>
      <p:ext uri="{BB962C8B-B14F-4D97-AF65-F5344CB8AC3E}">
        <p14:creationId xmlns:p14="http://schemas.microsoft.com/office/powerpoint/2010/main" val="287001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3">
                                            <p:txEl>
                                              <p:pRg st="2" end="2"/>
                                            </p:txEl>
                                          </p:spTgt>
                                        </p:tgtEl>
                                        <p:attrNameLst>
                                          <p:attrName>style.visibility</p:attrName>
                                        </p:attrNameLst>
                                      </p:cBhvr>
                                      <p:to>
                                        <p:strVal val="visible"/>
                                      </p:to>
                                    </p:set>
                                  </p:childTnLst>
                                </p:cTn>
                              </p:par>
                            </p:childTnLst>
                          </p:cTn>
                        </p:par>
                        <p:par>
                          <p:cTn id="10" fill="hold">
                            <p:stCondLst>
                              <p:cond delay="500"/>
                            </p:stCondLst>
                            <p:childTnLst>
                              <p:par>
                                <p:cTn id="11" presetID="10" presetClass="entr" presetSubtype="0" fill="hold" grpId="0" nodeType="afterEffect">
                                  <p:stCondLst>
                                    <p:cond delay="10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2000"/>
                            </p:stCondLst>
                            <p:childTnLst>
                              <p:par>
                                <p:cTn id="18" presetID="1" presetClass="entr" presetSubtype="0" fill="hold" nodeType="afterEffect">
                                  <p:stCondLst>
                                    <p:cond delay="100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par>
                                <p:cTn id="20" presetID="1" presetClass="entr" presetSubtype="0" fill="hold" nodeType="withEffect">
                                  <p:stCondLst>
                                    <p:cond delay="100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par>
                          <p:cTn id="22" fill="hold">
                            <p:stCondLst>
                              <p:cond delay="3000"/>
                            </p:stCondLst>
                            <p:childTnLst>
                              <p:par>
                                <p:cTn id="23" presetID="10" presetClass="entr" presetSubtype="0" fill="hold" grpId="0" nodeType="afterEffect">
                                  <p:stCondLst>
                                    <p:cond delay="15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par>
                          <p:cTn id="29" fill="hold">
                            <p:stCondLst>
                              <p:cond delay="5000"/>
                            </p:stCondLst>
                            <p:childTnLst>
                              <p:par>
                                <p:cTn id="30" presetID="1" presetClass="entr" presetSubtype="0" fill="hold" nodeType="afterEffect">
                                  <p:stCondLst>
                                    <p:cond delay="100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par>
                          <p:cTn id="32" fill="hold">
                            <p:stCondLst>
                              <p:cond delay="6000"/>
                            </p:stCondLst>
                            <p:childTnLst>
                              <p:par>
                                <p:cTn id="33" presetID="10" presetClass="entr" presetSubtype="0" fill="hold" grpId="0" nodeType="afterEffect">
                                  <p:stCondLst>
                                    <p:cond delay="10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7500"/>
                            </p:stCondLst>
                            <p:childTnLst>
                              <p:par>
                                <p:cTn id="37" presetID="1" presetClass="entr" presetSubtype="0" fill="hold" nodeType="afterEffect">
                                  <p:stCondLst>
                                    <p:cond delay="100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par>
                          <p:cTn id="39" fill="hold">
                            <p:stCondLst>
                              <p:cond delay="8500"/>
                            </p:stCondLst>
                            <p:childTnLst>
                              <p:par>
                                <p:cTn id="40" presetID="10" presetClass="entr" presetSubtype="0" fill="hold" grpId="0" nodeType="afterEffect">
                                  <p:stCondLst>
                                    <p:cond delay="10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10000"/>
                            </p:stCondLst>
                            <p:childTnLst>
                              <p:par>
                                <p:cTn id="44" presetID="1" presetClass="entr" presetSubtype="0" fill="hold" nodeType="afterEffect">
                                  <p:stCondLst>
                                    <p:cond delay="1000"/>
                                  </p:stCondLst>
                                  <p:childTnLst>
                                    <p:set>
                                      <p:cBhvr>
                                        <p:cTn id="45" dur="1" fill="hold">
                                          <p:stCondLst>
                                            <p:cond delay="0"/>
                                          </p:stCondLst>
                                        </p:cTn>
                                        <p:tgtEl>
                                          <p:spTgt spid="3">
                                            <p:txEl>
                                              <p:pRg st="7" end="7"/>
                                            </p:txEl>
                                          </p:spTgt>
                                        </p:tgtEl>
                                        <p:attrNameLst>
                                          <p:attrName>style.visibility</p:attrName>
                                        </p:attrNameLst>
                                      </p:cBhvr>
                                      <p:to>
                                        <p:strVal val="visible"/>
                                      </p:to>
                                    </p:set>
                                  </p:childTnLst>
                                </p:cTn>
                              </p:par>
                            </p:childTnLst>
                          </p:cTn>
                        </p:par>
                        <p:par>
                          <p:cTn id="46" fill="hold">
                            <p:stCondLst>
                              <p:cond delay="11000"/>
                            </p:stCondLst>
                            <p:childTnLst>
                              <p:par>
                                <p:cTn id="47" presetID="10" presetClass="entr" presetSubtype="0" fill="hold" grpId="0" nodeType="afterEffect">
                                  <p:stCondLst>
                                    <p:cond delay="100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par>
                          <p:cTn id="50" fill="hold">
                            <p:stCondLst>
                              <p:cond delay="12500"/>
                            </p:stCondLst>
                            <p:childTnLst>
                              <p:par>
                                <p:cTn id="51" presetID="1" presetClass="entr" presetSubtype="0" fill="hold" nodeType="afterEffect">
                                  <p:stCondLst>
                                    <p:cond delay="1000"/>
                                  </p:stCondLst>
                                  <p:childTnLst>
                                    <p:set>
                                      <p:cBhvr>
                                        <p:cTn id="52" dur="1" fill="hold">
                                          <p:stCondLst>
                                            <p:cond delay="0"/>
                                          </p:stCondLst>
                                        </p:cTn>
                                        <p:tgtEl>
                                          <p:spTgt spid="3">
                                            <p:txEl>
                                              <p:pRg st="8" end="8"/>
                                            </p:txEl>
                                          </p:spTgt>
                                        </p:tgtEl>
                                        <p:attrNameLst>
                                          <p:attrName>style.visibility</p:attrName>
                                        </p:attrNameLst>
                                      </p:cBhvr>
                                      <p:to>
                                        <p:strVal val="visible"/>
                                      </p:to>
                                    </p:set>
                                  </p:childTnLst>
                                </p:cTn>
                              </p:par>
                            </p:childTnLst>
                          </p:cTn>
                        </p:par>
                        <p:par>
                          <p:cTn id="53" fill="hold">
                            <p:stCondLst>
                              <p:cond delay="13500"/>
                            </p:stCondLst>
                            <p:childTnLst>
                              <p:par>
                                <p:cTn id="54" presetID="10" presetClass="entr" presetSubtype="0" fill="hold" grpId="0" nodeType="afterEffect">
                                  <p:stCondLst>
                                    <p:cond delay="10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par>
                          <p:cTn id="57" fill="hold">
                            <p:stCondLst>
                              <p:cond delay="15000"/>
                            </p:stCondLst>
                            <p:childTnLst>
                              <p:par>
                                <p:cTn id="58" presetID="1" presetClass="entr" presetSubtype="0" fill="hold" nodeType="afterEffect">
                                  <p:stCondLst>
                                    <p:cond delay="1000"/>
                                  </p:stCondLst>
                                  <p:childTnLst>
                                    <p:set>
                                      <p:cBhvr>
                                        <p:cTn id="59" dur="1" fill="hold">
                                          <p:stCondLst>
                                            <p:cond delay="0"/>
                                          </p:stCondLst>
                                        </p:cTn>
                                        <p:tgtEl>
                                          <p:spTgt spid="3">
                                            <p:txEl>
                                              <p:pRg st="9" end="9"/>
                                            </p:txEl>
                                          </p:spTgt>
                                        </p:tgtEl>
                                        <p:attrNameLst>
                                          <p:attrName>style.visibility</p:attrName>
                                        </p:attrNameLst>
                                      </p:cBhvr>
                                      <p:to>
                                        <p:strVal val="visible"/>
                                      </p:to>
                                    </p:set>
                                  </p:childTnLst>
                                </p:cTn>
                              </p:par>
                            </p:childTnLst>
                          </p:cTn>
                        </p:par>
                        <p:par>
                          <p:cTn id="60" fill="hold">
                            <p:stCondLst>
                              <p:cond delay="16000"/>
                            </p:stCondLst>
                            <p:childTnLst>
                              <p:par>
                                <p:cTn id="61" presetID="1" presetClass="entr" presetSubtype="0" fill="hold" nodeType="afterEffect">
                                  <p:stCondLst>
                                    <p:cond delay="1000"/>
                                  </p:stCondLst>
                                  <p:childTnLst>
                                    <p:set>
                                      <p:cBhvr>
                                        <p:cTn id="62" dur="1" fill="hold">
                                          <p:stCondLst>
                                            <p:cond delay="0"/>
                                          </p:stCondLst>
                                        </p:cTn>
                                        <p:tgtEl>
                                          <p:spTgt spid="3">
                                            <p:txEl>
                                              <p:pRg st="10" end="10"/>
                                            </p:txEl>
                                          </p:spTgt>
                                        </p:tgtEl>
                                        <p:attrNameLst>
                                          <p:attrName>style.visibility</p:attrName>
                                        </p:attrNameLst>
                                      </p:cBhvr>
                                      <p:to>
                                        <p:strVal val="visible"/>
                                      </p:to>
                                    </p:set>
                                  </p:childTnLst>
                                </p:cTn>
                              </p:par>
                            </p:childTnLst>
                          </p:cTn>
                        </p:par>
                        <p:par>
                          <p:cTn id="63" fill="hold">
                            <p:stCondLst>
                              <p:cond delay="17000"/>
                            </p:stCondLst>
                            <p:childTnLst>
                              <p:par>
                                <p:cTn id="64" presetID="10" presetClass="entr" presetSubtype="0" fill="hold" grpId="0" nodeType="afterEffect">
                                  <p:stCondLst>
                                    <p:cond delay="100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par>
                          <p:cTn id="67" fill="hold">
                            <p:stCondLst>
                              <p:cond delay="18500"/>
                            </p:stCondLst>
                            <p:childTnLst>
                              <p:par>
                                <p:cTn id="68" presetID="1" presetClass="entr" presetSubtype="0" fill="hold" nodeType="afterEffect">
                                  <p:stCondLst>
                                    <p:cond delay="1000"/>
                                  </p:stCondLst>
                                  <p:childTnLst>
                                    <p:set>
                                      <p:cBhvr>
                                        <p:cTn id="69" dur="1" fill="hold">
                                          <p:stCondLst>
                                            <p:cond delay="0"/>
                                          </p:stCondLst>
                                        </p:cTn>
                                        <p:tgtEl>
                                          <p:spTgt spid="3">
                                            <p:txEl>
                                              <p:pRg st="11" end="11"/>
                                            </p:txEl>
                                          </p:spTgt>
                                        </p:tgtEl>
                                        <p:attrNameLst>
                                          <p:attrName>style.visibility</p:attrName>
                                        </p:attrNameLst>
                                      </p:cBhvr>
                                      <p:to>
                                        <p:strVal val="visible"/>
                                      </p:to>
                                    </p:set>
                                  </p:childTnLst>
                                </p:cTn>
                              </p:par>
                            </p:childTnLst>
                          </p:cTn>
                        </p:par>
                        <p:par>
                          <p:cTn id="70" fill="hold">
                            <p:stCondLst>
                              <p:cond delay="19500"/>
                            </p:stCondLst>
                            <p:childTnLst>
                              <p:par>
                                <p:cTn id="71" presetID="10" presetClass="entr" presetSubtype="0" fill="hold" grpId="0" nodeType="afterEffect">
                                  <p:stCondLst>
                                    <p:cond delay="100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8" grpId="0" animBg="1"/>
      <p:bldP spid="19" grpId="0" animBg="1"/>
      <p:bldP spid="21" grpId="0" animBg="1"/>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655E094A-E65A-01F8-D70F-3A6A29D1BA45}"/>
            </a:ext>
          </a:extLst>
        </p:cNvPr>
        <p:cNvGrpSpPr/>
        <p:nvPr/>
      </p:nvGrpSpPr>
      <p:grpSpPr>
        <a:xfrm>
          <a:off x="0" y="0"/>
          <a:ext cx="0" cy="0"/>
          <a:chOff x="0" y="0"/>
          <a:chExt cx="0" cy="0"/>
        </a:xfrm>
      </p:grpSpPr>
      <p:sp>
        <p:nvSpPr>
          <p:cNvPr id="9" name="Freeform: Shape 8">
            <a:extLst>
              <a:ext uri="{FF2B5EF4-FFF2-40B4-BE49-F238E27FC236}">
                <a16:creationId xmlns:a16="http://schemas.microsoft.com/office/drawing/2014/main" id="{9AA39913-257A-0F65-E1FD-C3275F9A2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3362" y="0"/>
            <a:ext cx="7265087" cy="7559675"/>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72255B37-BF6E-3E87-89B1-3C5A47D3D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7702" y="0"/>
            <a:ext cx="6976408" cy="7559675"/>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5D8A80A9-B6F9-0A01-78DA-5C72E25925AF}"/>
              </a:ext>
            </a:extLst>
          </p:cNvPr>
          <p:cNvSpPr>
            <a:spLocks noGrp="1"/>
          </p:cNvSpPr>
          <p:nvPr>
            <p:ph type="ctrTitle"/>
          </p:nvPr>
        </p:nvSpPr>
        <p:spPr>
          <a:xfrm>
            <a:off x="2241168" y="1589469"/>
            <a:ext cx="6209475" cy="4380736"/>
          </a:xfrm>
        </p:spPr>
        <p:txBody>
          <a:bodyPr vert="horz" lIns="91440" tIns="45720" rIns="91440" bIns="45720" rtlCol="0" anchor="ctr">
            <a:normAutofit/>
          </a:bodyPr>
          <a:lstStyle/>
          <a:p>
            <a:pPr defTabSz="914400"/>
            <a:r>
              <a:rPr lang="en-US" sz="5300" u="sng" dirty="0">
                <a:solidFill>
                  <a:schemeClr val="bg1">
                    <a:lumMod val="95000"/>
                    <a:lumOff val="5000"/>
                  </a:schemeClr>
                </a:solidFill>
                <a:latin typeface="+mj-lt"/>
                <a:cs typeface="+mj-cs"/>
              </a:rPr>
              <a:t>Entry Requirements</a:t>
            </a:r>
          </a:p>
        </p:txBody>
      </p:sp>
    </p:spTree>
    <p:extLst>
      <p:ext uri="{BB962C8B-B14F-4D97-AF65-F5344CB8AC3E}">
        <p14:creationId xmlns:p14="http://schemas.microsoft.com/office/powerpoint/2010/main" val="10405452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6F84967-BBFA-4F4D-0566-1DCA00DE6B09}"/>
              </a:ext>
            </a:extLst>
          </p:cNvPr>
          <p:cNvSpPr>
            <a:spLocks noGrp="1"/>
          </p:cNvSpPr>
          <p:nvPr>
            <p:ph type="title"/>
          </p:nvPr>
        </p:nvSpPr>
        <p:spPr/>
        <p:txBody>
          <a:bodyPr/>
          <a:lstStyle/>
          <a:p>
            <a:r>
              <a:rPr lang="en-GB" dirty="0"/>
              <a:t>Entry Requirements.</a:t>
            </a:r>
          </a:p>
        </p:txBody>
      </p:sp>
      <p:sp>
        <p:nvSpPr>
          <p:cNvPr id="8" name="Content Placeholder 7">
            <a:extLst>
              <a:ext uri="{FF2B5EF4-FFF2-40B4-BE49-F238E27FC236}">
                <a16:creationId xmlns:a16="http://schemas.microsoft.com/office/drawing/2014/main" id="{300695CB-6D04-9FDA-479A-6A275449E366}"/>
              </a:ext>
            </a:extLst>
          </p:cNvPr>
          <p:cNvSpPr>
            <a:spLocks noGrp="1"/>
          </p:cNvSpPr>
          <p:nvPr>
            <p:ph idx="1"/>
          </p:nvPr>
        </p:nvSpPr>
        <p:spPr>
          <a:xfrm>
            <a:off x="1114425" y="1403350"/>
            <a:ext cx="7920038" cy="5053013"/>
          </a:xfrm>
        </p:spPr>
        <p:txBody>
          <a:bodyPr/>
          <a:lstStyle/>
          <a:p>
            <a:r>
              <a:rPr lang="en-GB" dirty="0"/>
              <a:t>Necessary:</a:t>
            </a:r>
          </a:p>
          <a:p>
            <a:pPr marL="285750" indent="-285750">
              <a:buFont typeface="Arial" panose="020B0604020202020204" pitchFamily="34" charset="0"/>
              <a:buChar char="•"/>
            </a:pPr>
            <a:r>
              <a:rPr lang="en-GB" dirty="0"/>
              <a:t>An Educational Health Care Plan (EHCP).</a:t>
            </a:r>
          </a:p>
          <a:p>
            <a:pPr marL="285750" indent="-285750">
              <a:buFont typeface="Arial" panose="020B0604020202020204" pitchFamily="34" charset="0"/>
              <a:buChar char="•"/>
            </a:pPr>
            <a:r>
              <a:rPr lang="en-GB" dirty="0"/>
              <a:t>To be 17 or older.</a:t>
            </a:r>
          </a:p>
          <a:p>
            <a:pPr marL="285750" indent="-285750">
              <a:buFont typeface="Arial" panose="020B0604020202020204" pitchFamily="34" charset="0"/>
              <a:buChar char="•"/>
            </a:pPr>
            <a:r>
              <a:rPr lang="en-GB" dirty="0"/>
              <a:t>To be Physically able to complete tasks in more than 1 department.</a:t>
            </a:r>
          </a:p>
          <a:p>
            <a:r>
              <a:rPr lang="en-GB" dirty="0"/>
              <a:t>Desirable:</a:t>
            </a:r>
          </a:p>
          <a:p>
            <a:pPr marL="285750" indent="-285750">
              <a:buFont typeface="Arial" panose="020B0604020202020204" pitchFamily="34" charset="0"/>
              <a:buChar char="•"/>
            </a:pPr>
            <a:r>
              <a:rPr lang="en-GB" dirty="0"/>
              <a:t>Motivation – they want to do something in their future and to develop themselves as people.</a:t>
            </a:r>
          </a:p>
          <a:p>
            <a:pPr marL="285750" indent="-285750">
              <a:buFont typeface="Arial" panose="020B0604020202020204" pitchFamily="34" charset="0"/>
              <a:buChar char="•"/>
            </a:pPr>
            <a:r>
              <a:rPr lang="en-GB" dirty="0"/>
              <a:t>Travel training – We prefer students to be travel trained before joining us in September to make them more independent and confident, giving us a solid base to work from.</a:t>
            </a:r>
          </a:p>
          <a:p>
            <a:pPr marL="285750" indent="-285750">
              <a:buFont typeface="Arial" panose="020B0604020202020204" pitchFamily="34" charset="0"/>
              <a:buChar char="•"/>
            </a:pPr>
            <a:r>
              <a:rPr lang="en-GB" dirty="0"/>
              <a:t>Previous Retail Experience – The more they know ahead of time the better.</a:t>
            </a:r>
          </a:p>
          <a:p>
            <a:pPr marL="285750" indent="-285750">
              <a:buFont typeface="Arial" panose="020B0604020202020204" pitchFamily="34" charset="0"/>
              <a:buChar char="•"/>
            </a:pPr>
            <a:endParaRPr lang="en-GB" dirty="0"/>
          </a:p>
        </p:txBody>
      </p:sp>
      <p:sp>
        <p:nvSpPr>
          <p:cNvPr id="9" name="Text Placeholder 8">
            <a:extLst>
              <a:ext uri="{FF2B5EF4-FFF2-40B4-BE49-F238E27FC236}">
                <a16:creationId xmlns:a16="http://schemas.microsoft.com/office/drawing/2014/main" id="{98369AA4-9948-3F69-D783-47626B68187D}"/>
              </a:ext>
            </a:extLst>
          </p:cNvPr>
          <p:cNvSpPr>
            <a:spLocks noGrp="1"/>
          </p:cNvSpPr>
          <p:nvPr>
            <p:ph type="body" sz="quarter" idx="13"/>
          </p:nvPr>
        </p:nvSpPr>
        <p:spPr/>
        <p:txBody>
          <a:bodyPr/>
          <a:lstStyle/>
          <a:p>
            <a:r>
              <a:rPr lang="en-GB" dirty="0"/>
              <a:t>What does a student need to join us?</a:t>
            </a:r>
          </a:p>
        </p:txBody>
      </p:sp>
      <p:grpSp>
        <p:nvGrpSpPr>
          <p:cNvPr id="10" name="Group 9">
            <a:extLst>
              <a:ext uri="{FF2B5EF4-FFF2-40B4-BE49-F238E27FC236}">
                <a16:creationId xmlns:a16="http://schemas.microsoft.com/office/drawing/2014/main" id="{5646AF18-852E-81B1-EFDE-33159588C5C2}"/>
              </a:ext>
            </a:extLst>
          </p:cNvPr>
          <p:cNvGrpSpPr/>
          <p:nvPr/>
        </p:nvGrpSpPr>
        <p:grpSpPr>
          <a:xfrm>
            <a:off x="1114425" y="6398615"/>
            <a:ext cx="9413373" cy="1161060"/>
            <a:chOff x="973576" y="6422230"/>
            <a:chExt cx="9413373" cy="1161060"/>
          </a:xfrm>
        </p:grpSpPr>
        <p:pic>
          <p:nvPicPr>
            <p:cNvPr id="11" name="Picture 10" descr="A blue text on a white background&#10;&#10;Description automatically generated">
              <a:extLst>
                <a:ext uri="{FF2B5EF4-FFF2-40B4-BE49-F238E27FC236}">
                  <a16:creationId xmlns:a16="http://schemas.microsoft.com/office/drawing/2014/main" id="{4F374206-AC21-F4DB-DE9E-E1EB3D3B31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12" name="Picture 11">
              <a:extLst>
                <a:ext uri="{FF2B5EF4-FFF2-40B4-BE49-F238E27FC236}">
                  <a16:creationId xmlns:a16="http://schemas.microsoft.com/office/drawing/2014/main" id="{C6DBF300-EB32-DE44-0B44-3CD77D18DC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13" name="Picture 12">
              <a:extLst>
                <a:ext uri="{FF2B5EF4-FFF2-40B4-BE49-F238E27FC236}">
                  <a16:creationId xmlns:a16="http://schemas.microsoft.com/office/drawing/2014/main" id="{01825519-3F54-F829-613D-3DB62DE13ADE}"/>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4" name="Picture 13" descr="A city skyline with a clock tower&#10;&#10;Description automatically generated">
              <a:extLst>
                <a:ext uri="{FF2B5EF4-FFF2-40B4-BE49-F238E27FC236}">
                  <a16:creationId xmlns:a16="http://schemas.microsoft.com/office/drawing/2014/main" id="{EEB48D71-422C-1D4F-CCDD-9C92DB4DC5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2579177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7CBC6266-843B-0396-6FEE-C3F1130536BC}"/>
            </a:ext>
          </a:extLst>
        </p:cNvPr>
        <p:cNvGrpSpPr/>
        <p:nvPr/>
      </p:nvGrpSpPr>
      <p:grpSpPr>
        <a:xfrm>
          <a:off x="0" y="0"/>
          <a:ext cx="0" cy="0"/>
          <a:chOff x="0" y="0"/>
          <a:chExt cx="0" cy="0"/>
        </a:xfrm>
      </p:grpSpPr>
      <p:sp>
        <p:nvSpPr>
          <p:cNvPr id="9" name="Freeform: Shape 8">
            <a:extLst>
              <a:ext uri="{FF2B5EF4-FFF2-40B4-BE49-F238E27FC236}">
                <a16:creationId xmlns:a16="http://schemas.microsoft.com/office/drawing/2014/main" id="{457597DF-F95F-1878-E756-5F2455209C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3362" y="0"/>
            <a:ext cx="7265087" cy="7559675"/>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D15A877D-41FC-EAFE-279E-5EC765F96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7702" y="0"/>
            <a:ext cx="6976408" cy="7559675"/>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B6B894F0-6501-D698-70C1-C231BD02DE98}"/>
              </a:ext>
            </a:extLst>
          </p:cNvPr>
          <p:cNvSpPr>
            <a:spLocks noGrp="1"/>
          </p:cNvSpPr>
          <p:nvPr>
            <p:ph type="ctrTitle"/>
          </p:nvPr>
        </p:nvSpPr>
        <p:spPr>
          <a:xfrm>
            <a:off x="2241168" y="1589469"/>
            <a:ext cx="6209475" cy="4380736"/>
          </a:xfrm>
        </p:spPr>
        <p:txBody>
          <a:bodyPr vert="horz" lIns="91440" tIns="45720" rIns="91440" bIns="45720" rtlCol="0" anchor="ctr">
            <a:normAutofit/>
          </a:bodyPr>
          <a:lstStyle/>
          <a:p>
            <a:pPr defTabSz="914400"/>
            <a:r>
              <a:rPr lang="en-US" sz="5300" u="sng" dirty="0">
                <a:solidFill>
                  <a:schemeClr val="bg1">
                    <a:lumMod val="95000"/>
                    <a:lumOff val="5000"/>
                  </a:schemeClr>
                </a:solidFill>
                <a:latin typeface="+mj-lt"/>
                <a:cs typeface="+mj-cs"/>
              </a:rPr>
              <a:t>Roles in the Partnership</a:t>
            </a:r>
          </a:p>
        </p:txBody>
      </p:sp>
    </p:spTree>
    <p:extLst>
      <p:ext uri="{BB962C8B-B14F-4D97-AF65-F5344CB8AC3E}">
        <p14:creationId xmlns:p14="http://schemas.microsoft.com/office/powerpoint/2010/main" val="400751712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C76CC-7C34-B99D-E24A-2FE7F9C499E6}"/>
              </a:ext>
            </a:extLst>
          </p:cNvPr>
          <p:cNvSpPr>
            <a:spLocks noGrp="1"/>
          </p:cNvSpPr>
          <p:nvPr>
            <p:ph type="title"/>
          </p:nvPr>
        </p:nvSpPr>
        <p:spPr/>
        <p:txBody>
          <a:bodyPr/>
          <a:lstStyle/>
          <a:p>
            <a:r>
              <a:rPr lang="en-US" dirty="0">
                <a:latin typeface="+mj-lt"/>
              </a:rPr>
              <a:t>Role of the Tutor – Me.</a:t>
            </a:r>
            <a:endParaRPr lang="en-GB" dirty="0">
              <a:latin typeface="+mj-lt"/>
            </a:endParaRPr>
          </a:p>
        </p:txBody>
      </p:sp>
      <p:sp>
        <p:nvSpPr>
          <p:cNvPr id="3" name="Content Placeholder 2">
            <a:extLst>
              <a:ext uri="{FF2B5EF4-FFF2-40B4-BE49-F238E27FC236}">
                <a16:creationId xmlns:a16="http://schemas.microsoft.com/office/drawing/2014/main" id="{B7AE2A80-4514-F449-3F75-18BE38DA070F}"/>
              </a:ext>
            </a:extLst>
          </p:cNvPr>
          <p:cNvSpPr>
            <a:spLocks noGrp="1"/>
          </p:cNvSpPr>
          <p:nvPr>
            <p:ph idx="1"/>
          </p:nvPr>
        </p:nvSpPr>
        <p:spPr>
          <a:xfrm>
            <a:off x="792000" y="1271886"/>
            <a:ext cx="9580724" cy="5150122"/>
          </a:xfrm>
        </p:spPr>
        <p:txBody>
          <a:bodyPr/>
          <a:lstStyle/>
          <a:p>
            <a:pPr marL="342900" indent="-342900">
              <a:buFont typeface="Arial" panose="020B0604020202020204" pitchFamily="34" charset="0"/>
              <a:buChar char="•"/>
            </a:pPr>
            <a:r>
              <a:rPr lang="en-US" sz="2000" b="0" dirty="0">
                <a:latin typeface="+mn-lt"/>
              </a:rPr>
              <a:t>Facilitates the yearly calendar of events for the </a:t>
            </a:r>
            <a:r>
              <a:rPr lang="en-US" sz="2000" b="0" dirty="0" err="1">
                <a:latin typeface="+mn-lt"/>
              </a:rPr>
              <a:t>programme</a:t>
            </a:r>
            <a:r>
              <a:rPr lang="en-US" sz="2000" b="0" dirty="0">
                <a:latin typeface="+mn-lt"/>
              </a:rPr>
              <a:t>. </a:t>
            </a:r>
          </a:p>
          <a:p>
            <a:pPr marL="342900" indent="-342900">
              <a:buFont typeface="Arial" panose="020B0604020202020204" pitchFamily="34" charset="0"/>
              <a:buChar char="•"/>
            </a:pPr>
            <a:r>
              <a:rPr lang="en-US" sz="2000" b="0" dirty="0">
                <a:latin typeface="+mn-lt"/>
              </a:rPr>
              <a:t>Acts as the on-site </a:t>
            </a:r>
            <a:r>
              <a:rPr lang="en-US" sz="2000" b="0" dirty="0" err="1">
                <a:latin typeface="+mn-lt"/>
              </a:rPr>
              <a:t>programme</a:t>
            </a:r>
            <a:r>
              <a:rPr lang="en-US" sz="2000" b="0" dirty="0">
                <a:latin typeface="+mn-lt"/>
              </a:rPr>
              <a:t> co-Ordinator.  </a:t>
            </a:r>
          </a:p>
          <a:p>
            <a:pPr marL="342900" indent="-342900">
              <a:buFont typeface="Arial" panose="020B0604020202020204" pitchFamily="34" charset="0"/>
              <a:buChar char="•"/>
            </a:pPr>
            <a:r>
              <a:rPr lang="en-US" sz="2000" b="0" dirty="0">
                <a:latin typeface="+mn-lt"/>
              </a:rPr>
              <a:t>Plans and delivers the Nacro and DFN Project SEARCH curriculums.</a:t>
            </a:r>
          </a:p>
          <a:p>
            <a:pPr marL="342900" indent="-342900">
              <a:buFont typeface="Arial" panose="020B0604020202020204" pitchFamily="34" charset="0"/>
              <a:buChar char="•"/>
            </a:pPr>
            <a:r>
              <a:rPr lang="en-US" sz="2000" b="0" dirty="0">
                <a:latin typeface="+mn-lt"/>
              </a:rPr>
              <a:t>Works with team members to match interns to internships. </a:t>
            </a:r>
          </a:p>
          <a:p>
            <a:pPr marL="342900" indent="-342900">
              <a:buFont typeface="Arial" panose="020B0604020202020204" pitchFamily="34" charset="0"/>
              <a:buChar char="•"/>
            </a:pPr>
            <a:r>
              <a:rPr lang="en-US" sz="2000" b="0" dirty="0">
                <a:latin typeface="+mn-lt"/>
              </a:rPr>
              <a:t>Plans and implements the employment planning meetings. </a:t>
            </a:r>
          </a:p>
          <a:p>
            <a:pPr marL="342900" indent="-342900">
              <a:buFont typeface="Arial" panose="020B0604020202020204" pitchFamily="34" charset="0"/>
              <a:buChar char="•"/>
            </a:pPr>
            <a:r>
              <a:rPr lang="en-US" sz="2000" b="0" dirty="0">
                <a:latin typeface="+mn-lt"/>
              </a:rPr>
              <a:t>Works with the team to ensure the intern reaches the goal of full-time, paid employment. </a:t>
            </a:r>
          </a:p>
          <a:p>
            <a:pPr marL="342900" indent="-342900">
              <a:buFont typeface="Arial" panose="020B0604020202020204" pitchFamily="34" charset="0"/>
              <a:buChar char="•"/>
            </a:pPr>
            <a:r>
              <a:rPr lang="en-US" sz="2000" b="0" dirty="0">
                <a:latin typeface="+mn-lt"/>
              </a:rPr>
              <a:t>Main point of contact for family.</a:t>
            </a:r>
          </a:p>
          <a:p>
            <a:pPr marL="342900" indent="-342900">
              <a:buFont typeface="Arial" panose="020B0604020202020204" pitchFamily="34" charset="0"/>
              <a:buChar char="•"/>
            </a:pPr>
            <a:r>
              <a:rPr lang="en-US" sz="2000" b="0" dirty="0">
                <a:latin typeface="+mn-lt"/>
              </a:rPr>
              <a:t>Main point for Recruitment.</a:t>
            </a:r>
          </a:p>
          <a:p>
            <a:pPr marL="285750" indent="-285750">
              <a:buFont typeface="Arial" panose="020B0604020202020204" pitchFamily="34" charset="0"/>
              <a:buChar char="•"/>
            </a:pPr>
            <a:endParaRPr lang="en-GB" sz="1600" b="0" dirty="0"/>
          </a:p>
        </p:txBody>
      </p:sp>
      <p:sp>
        <p:nvSpPr>
          <p:cNvPr id="5" name="Footer Placeholder 4">
            <a:extLst>
              <a:ext uri="{FF2B5EF4-FFF2-40B4-BE49-F238E27FC236}">
                <a16:creationId xmlns:a16="http://schemas.microsoft.com/office/drawing/2014/main" id="{50B66DB2-1A78-244D-17D0-2647B703B19B}"/>
              </a:ext>
            </a:extLst>
          </p:cNvPr>
          <p:cNvSpPr>
            <a:spLocks noGrp="1"/>
          </p:cNvSpPr>
          <p:nvPr>
            <p:ph type="ftr" sz="quarter" idx="15"/>
          </p:nvPr>
        </p:nvSpPr>
        <p:spPr/>
        <p:txBody>
          <a:bodyPr/>
          <a:lstStyle/>
          <a:p>
            <a:pPr>
              <a:lnSpc>
                <a:spcPct val="80000"/>
              </a:lnSpc>
            </a:pPr>
            <a:r>
              <a:rPr lang="en-US"/>
              <a:t>Supported Internship Interest Event 15 May 2024</a:t>
            </a:r>
            <a:endParaRPr lang="en-GB" dirty="0"/>
          </a:p>
        </p:txBody>
      </p:sp>
      <p:sp>
        <p:nvSpPr>
          <p:cNvPr id="6" name="Slide Number Placeholder 5">
            <a:extLst>
              <a:ext uri="{FF2B5EF4-FFF2-40B4-BE49-F238E27FC236}">
                <a16:creationId xmlns:a16="http://schemas.microsoft.com/office/drawing/2014/main" id="{01179AE4-053E-DB07-6E4E-42CA9DDA55BE}"/>
              </a:ext>
            </a:extLst>
          </p:cNvPr>
          <p:cNvSpPr>
            <a:spLocks noGrp="1"/>
          </p:cNvSpPr>
          <p:nvPr>
            <p:ph type="sldNum" sz="quarter" idx="16"/>
          </p:nvPr>
        </p:nvSpPr>
        <p:spPr/>
        <p:txBody>
          <a:bodyPr/>
          <a:lstStyle/>
          <a:p>
            <a:fld id="{B2BA6E61-1418-4DA5-A177-FC0DFE7E45BD}" type="slidenum">
              <a:rPr lang="en-GB" smtClean="0"/>
              <a:pPr/>
              <a:t>11</a:t>
            </a:fld>
            <a:endParaRPr lang="en-GB" dirty="0"/>
          </a:p>
        </p:txBody>
      </p:sp>
      <p:grpSp>
        <p:nvGrpSpPr>
          <p:cNvPr id="7" name="Group 6">
            <a:extLst>
              <a:ext uri="{FF2B5EF4-FFF2-40B4-BE49-F238E27FC236}">
                <a16:creationId xmlns:a16="http://schemas.microsoft.com/office/drawing/2014/main" id="{D5FDDAA5-8D1F-5E27-F01A-06113EFF7CF0}"/>
              </a:ext>
            </a:extLst>
          </p:cNvPr>
          <p:cNvGrpSpPr/>
          <p:nvPr/>
        </p:nvGrpSpPr>
        <p:grpSpPr>
          <a:xfrm>
            <a:off x="973576" y="6422230"/>
            <a:ext cx="9413373" cy="1161060"/>
            <a:chOff x="973576" y="6422230"/>
            <a:chExt cx="9413373" cy="1161060"/>
          </a:xfrm>
        </p:grpSpPr>
        <p:pic>
          <p:nvPicPr>
            <p:cNvPr id="8" name="Picture 7" descr="A blue text on a white background&#10;&#10;Description automatically generated">
              <a:extLst>
                <a:ext uri="{FF2B5EF4-FFF2-40B4-BE49-F238E27FC236}">
                  <a16:creationId xmlns:a16="http://schemas.microsoft.com/office/drawing/2014/main" id="{0D3B8202-1F09-EEFC-9F46-660ECAB419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9" name="Picture 8">
              <a:extLst>
                <a:ext uri="{FF2B5EF4-FFF2-40B4-BE49-F238E27FC236}">
                  <a16:creationId xmlns:a16="http://schemas.microsoft.com/office/drawing/2014/main" id="{715CFF38-2AC6-F8CB-FC15-124094F3A6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10" name="Picture 9">
              <a:extLst>
                <a:ext uri="{FF2B5EF4-FFF2-40B4-BE49-F238E27FC236}">
                  <a16:creationId xmlns:a16="http://schemas.microsoft.com/office/drawing/2014/main" id="{69A67214-A1FD-46B3-AB2C-1331B15E0374}"/>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1" name="Picture 10" descr="A city skyline with a clock tower&#10;&#10;Description automatically generated">
              <a:extLst>
                <a:ext uri="{FF2B5EF4-FFF2-40B4-BE49-F238E27FC236}">
                  <a16:creationId xmlns:a16="http://schemas.microsoft.com/office/drawing/2014/main" id="{D942DBED-6E00-9790-7834-3CFEBCF56E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1203187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1A3F0-0D9B-5055-94C5-68663D3E9AD7}"/>
              </a:ext>
            </a:extLst>
          </p:cNvPr>
          <p:cNvSpPr>
            <a:spLocks noGrp="1"/>
          </p:cNvSpPr>
          <p:nvPr>
            <p:ph type="title"/>
          </p:nvPr>
        </p:nvSpPr>
        <p:spPr/>
        <p:txBody>
          <a:bodyPr/>
          <a:lstStyle/>
          <a:p>
            <a:r>
              <a:rPr lang="en-US" dirty="0"/>
              <a:t>Role of the Job Coach</a:t>
            </a:r>
            <a:endParaRPr lang="en-GB" dirty="0"/>
          </a:p>
        </p:txBody>
      </p:sp>
      <p:sp>
        <p:nvSpPr>
          <p:cNvPr id="3" name="Content Placeholder 2">
            <a:extLst>
              <a:ext uri="{FF2B5EF4-FFF2-40B4-BE49-F238E27FC236}">
                <a16:creationId xmlns:a16="http://schemas.microsoft.com/office/drawing/2014/main" id="{E769ABBF-0BF7-B849-50FF-ADEB2D5AAA4A}"/>
              </a:ext>
            </a:extLst>
          </p:cNvPr>
          <p:cNvSpPr>
            <a:spLocks noGrp="1"/>
          </p:cNvSpPr>
          <p:nvPr>
            <p:ph idx="1"/>
          </p:nvPr>
        </p:nvSpPr>
        <p:spPr>
          <a:xfrm>
            <a:off x="539999" y="1547812"/>
            <a:ext cx="9039935" cy="4464049"/>
          </a:xfrm>
        </p:spPr>
        <p:txBody>
          <a:bodyPr/>
          <a:lstStyle/>
          <a:p>
            <a:pPr marL="342900" indent="-342900">
              <a:buFont typeface="Arial" panose="020B0604020202020204" pitchFamily="34" charset="0"/>
              <a:buChar char="•"/>
            </a:pPr>
            <a:r>
              <a:rPr lang="en-US" sz="2000" b="0" dirty="0">
                <a:latin typeface="+mn-lt"/>
              </a:rPr>
              <a:t>Develops internships based on interns needs</a:t>
            </a:r>
          </a:p>
          <a:p>
            <a:pPr marL="342900" indent="-342900">
              <a:buFont typeface="Arial" panose="020B0604020202020204" pitchFamily="34" charset="0"/>
              <a:buChar char="•"/>
            </a:pPr>
            <a:r>
              <a:rPr lang="en-US" sz="2000" b="0" dirty="0">
                <a:latin typeface="+mn-lt"/>
              </a:rPr>
              <a:t>Works with team to match interns to internships</a:t>
            </a:r>
          </a:p>
          <a:p>
            <a:pPr marL="342900" indent="-342900">
              <a:buFont typeface="Arial" panose="020B0604020202020204" pitchFamily="34" charset="0"/>
              <a:buChar char="•"/>
            </a:pPr>
            <a:r>
              <a:rPr lang="en-US" sz="2000" b="0" dirty="0">
                <a:latin typeface="+mn-lt"/>
              </a:rPr>
              <a:t>Teaches tasks to interns and ensures they gain competitive skills</a:t>
            </a:r>
          </a:p>
          <a:p>
            <a:pPr marL="342900" indent="-342900">
              <a:buFont typeface="Arial" panose="020B0604020202020204" pitchFamily="34" charset="0"/>
              <a:buChar char="•"/>
            </a:pPr>
            <a:r>
              <a:rPr lang="en-US" sz="2000" b="0" dirty="0">
                <a:latin typeface="+mn-lt"/>
              </a:rPr>
              <a:t>Partners with the managers / mentors to support interns’ progress and solve any challenges</a:t>
            </a:r>
          </a:p>
          <a:p>
            <a:pPr marL="342900" indent="-342900">
              <a:buFont typeface="Arial" panose="020B0604020202020204" pitchFamily="34" charset="0"/>
              <a:buChar char="•"/>
            </a:pPr>
            <a:r>
              <a:rPr lang="en-US" sz="2000" b="0" dirty="0">
                <a:latin typeface="+mn-lt"/>
              </a:rPr>
              <a:t>Support with workplace integration</a:t>
            </a:r>
          </a:p>
          <a:p>
            <a:pPr marL="342900" indent="-342900">
              <a:buFont typeface="Arial" panose="020B0604020202020204" pitchFamily="34" charset="0"/>
              <a:buChar char="•"/>
            </a:pPr>
            <a:r>
              <a:rPr lang="en-US" sz="2000" b="0" dirty="0">
                <a:latin typeface="+mn-lt"/>
              </a:rPr>
              <a:t>Support to keep intern safe at work and follow workplace rules</a:t>
            </a:r>
          </a:p>
          <a:p>
            <a:pPr marL="342900" indent="-342900">
              <a:buFont typeface="Arial" panose="020B0604020202020204" pitchFamily="34" charset="0"/>
              <a:buChar char="•"/>
            </a:pPr>
            <a:r>
              <a:rPr lang="en-US" sz="2000" b="0" dirty="0">
                <a:latin typeface="+mn-lt"/>
              </a:rPr>
              <a:t>Gather regular feedback from managers and mentors</a:t>
            </a:r>
          </a:p>
          <a:p>
            <a:pPr marL="342900" indent="-342900">
              <a:buFont typeface="Arial" panose="020B0604020202020204" pitchFamily="34" charset="0"/>
              <a:buChar char="•"/>
            </a:pPr>
            <a:r>
              <a:rPr lang="en-US" sz="2000" b="0" dirty="0">
                <a:latin typeface="+mn-lt"/>
              </a:rPr>
              <a:t>Helps with job searching, interviews and job applications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GB" dirty="0"/>
          </a:p>
        </p:txBody>
      </p:sp>
      <p:sp>
        <p:nvSpPr>
          <p:cNvPr id="5" name="Footer Placeholder 4">
            <a:extLst>
              <a:ext uri="{FF2B5EF4-FFF2-40B4-BE49-F238E27FC236}">
                <a16:creationId xmlns:a16="http://schemas.microsoft.com/office/drawing/2014/main" id="{CF293C78-DAF3-F00A-E1CA-5A7C5B1FF521}"/>
              </a:ext>
            </a:extLst>
          </p:cNvPr>
          <p:cNvSpPr>
            <a:spLocks noGrp="1"/>
          </p:cNvSpPr>
          <p:nvPr>
            <p:ph type="ftr" sz="quarter" idx="15"/>
          </p:nvPr>
        </p:nvSpPr>
        <p:spPr/>
        <p:txBody>
          <a:bodyPr/>
          <a:lstStyle/>
          <a:p>
            <a:pPr>
              <a:lnSpc>
                <a:spcPct val="80000"/>
              </a:lnSpc>
            </a:pPr>
            <a:r>
              <a:rPr lang="en-US"/>
              <a:t>Supported Internship Interest Event 15 May 2024</a:t>
            </a:r>
            <a:endParaRPr lang="en-GB" dirty="0"/>
          </a:p>
        </p:txBody>
      </p:sp>
      <p:sp>
        <p:nvSpPr>
          <p:cNvPr id="6" name="Slide Number Placeholder 5">
            <a:extLst>
              <a:ext uri="{FF2B5EF4-FFF2-40B4-BE49-F238E27FC236}">
                <a16:creationId xmlns:a16="http://schemas.microsoft.com/office/drawing/2014/main" id="{67160A82-5EDD-FFCC-EA6E-08B8F5D6E692}"/>
              </a:ext>
            </a:extLst>
          </p:cNvPr>
          <p:cNvSpPr>
            <a:spLocks noGrp="1"/>
          </p:cNvSpPr>
          <p:nvPr>
            <p:ph type="sldNum" sz="quarter" idx="16"/>
          </p:nvPr>
        </p:nvSpPr>
        <p:spPr/>
        <p:txBody>
          <a:bodyPr/>
          <a:lstStyle/>
          <a:p>
            <a:fld id="{B2BA6E61-1418-4DA5-A177-FC0DFE7E45BD}" type="slidenum">
              <a:rPr lang="en-GB" smtClean="0"/>
              <a:pPr/>
              <a:t>12</a:t>
            </a:fld>
            <a:endParaRPr lang="en-GB" dirty="0"/>
          </a:p>
        </p:txBody>
      </p:sp>
      <p:grpSp>
        <p:nvGrpSpPr>
          <p:cNvPr id="7" name="Group 6">
            <a:extLst>
              <a:ext uri="{FF2B5EF4-FFF2-40B4-BE49-F238E27FC236}">
                <a16:creationId xmlns:a16="http://schemas.microsoft.com/office/drawing/2014/main" id="{991143A8-BE6F-27E7-4169-5E9A4382EBA6}"/>
              </a:ext>
            </a:extLst>
          </p:cNvPr>
          <p:cNvGrpSpPr/>
          <p:nvPr/>
        </p:nvGrpSpPr>
        <p:grpSpPr>
          <a:xfrm>
            <a:off x="973576" y="6422230"/>
            <a:ext cx="9413373" cy="1161060"/>
            <a:chOff x="973576" y="6422230"/>
            <a:chExt cx="9413373" cy="1161060"/>
          </a:xfrm>
        </p:grpSpPr>
        <p:pic>
          <p:nvPicPr>
            <p:cNvPr id="8" name="Picture 7" descr="A blue text on a white background&#10;&#10;Description automatically generated">
              <a:extLst>
                <a:ext uri="{FF2B5EF4-FFF2-40B4-BE49-F238E27FC236}">
                  <a16:creationId xmlns:a16="http://schemas.microsoft.com/office/drawing/2014/main" id="{3768C70F-B0ED-CA14-4E40-3F5720A0B1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9" name="Picture 8">
              <a:extLst>
                <a:ext uri="{FF2B5EF4-FFF2-40B4-BE49-F238E27FC236}">
                  <a16:creationId xmlns:a16="http://schemas.microsoft.com/office/drawing/2014/main" id="{0346E8FC-CD60-BFAC-63E2-D6780409EF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10" name="Picture 9">
              <a:extLst>
                <a:ext uri="{FF2B5EF4-FFF2-40B4-BE49-F238E27FC236}">
                  <a16:creationId xmlns:a16="http://schemas.microsoft.com/office/drawing/2014/main" id="{0ADE70B0-8137-2F54-5941-2B67D93E4BBA}"/>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1" name="Picture 10" descr="A city skyline with a clock tower&#10;&#10;Description automatically generated">
              <a:extLst>
                <a:ext uri="{FF2B5EF4-FFF2-40B4-BE49-F238E27FC236}">
                  <a16:creationId xmlns:a16="http://schemas.microsoft.com/office/drawing/2014/main" id="{5AD76183-7903-32AC-E3AC-EF4E08CB6F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3884123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2B0B1-74C2-B9B0-99B0-AEDEE21E7696}"/>
              </a:ext>
            </a:extLst>
          </p:cNvPr>
          <p:cNvSpPr>
            <a:spLocks noGrp="1"/>
          </p:cNvSpPr>
          <p:nvPr>
            <p:ph type="title"/>
          </p:nvPr>
        </p:nvSpPr>
        <p:spPr/>
        <p:txBody>
          <a:bodyPr/>
          <a:lstStyle/>
          <a:p>
            <a:r>
              <a:rPr lang="en-GB" dirty="0"/>
              <a:t>The Asda Team</a:t>
            </a:r>
          </a:p>
        </p:txBody>
      </p:sp>
      <p:sp>
        <p:nvSpPr>
          <p:cNvPr id="3" name="Content Placeholder 2">
            <a:extLst>
              <a:ext uri="{FF2B5EF4-FFF2-40B4-BE49-F238E27FC236}">
                <a16:creationId xmlns:a16="http://schemas.microsoft.com/office/drawing/2014/main" id="{199C8665-300A-31F2-6452-66A60F823D99}"/>
              </a:ext>
            </a:extLst>
          </p:cNvPr>
          <p:cNvSpPr>
            <a:spLocks noGrp="1"/>
          </p:cNvSpPr>
          <p:nvPr>
            <p:ph idx="1"/>
          </p:nvPr>
        </p:nvSpPr>
        <p:spPr>
          <a:xfrm>
            <a:off x="1114425" y="1304925"/>
            <a:ext cx="7920038" cy="5281613"/>
          </a:xfrm>
        </p:spPr>
        <p:txBody>
          <a:bodyPr/>
          <a:lstStyle/>
          <a:p>
            <a:pPr marL="457200" indent="-457200">
              <a:buFont typeface="Arial" panose="020B0604020202020204" pitchFamily="34" charset="0"/>
              <a:buChar char="•"/>
            </a:pPr>
            <a:r>
              <a:rPr lang="en-GB" sz="2800" b="0" dirty="0"/>
              <a:t>To support the running of the SIP, ensuring a quality service for the students, on the shopfloor.</a:t>
            </a:r>
          </a:p>
          <a:p>
            <a:pPr marL="457200" indent="-457200">
              <a:buFont typeface="Arial" panose="020B0604020202020204" pitchFamily="34" charset="0"/>
              <a:buChar char="•"/>
            </a:pPr>
            <a:r>
              <a:rPr lang="en-GB" sz="2800" b="0" dirty="0"/>
              <a:t>Shadowing/Mentoring of the students on the shopfloor.</a:t>
            </a:r>
          </a:p>
          <a:p>
            <a:pPr marL="457200" indent="-457200">
              <a:buFont typeface="Arial" panose="020B0604020202020204" pitchFamily="34" charset="0"/>
              <a:buChar char="•"/>
            </a:pPr>
            <a:r>
              <a:rPr lang="en-GB" sz="2800" b="0" dirty="0"/>
              <a:t>Providing support and feedback for the Supported Internship Staff and Students.</a:t>
            </a:r>
          </a:p>
          <a:p>
            <a:pPr marL="457200" indent="-457200">
              <a:buFont typeface="Arial" panose="020B0604020202020204" pitchFamily="34" charset="0"/>
              <a:buChar char="•"/>
            </a:pPr>
            <a:r>
              <a:rPr lang="en-GB" sz="2800" b="0" dirty="0"/>
              <a:t>Attending the Employment Planning Meetings.</a:t>
            </a:r>
          </a:p>
          <a:p>
            <a:pPr marL="457200" indent="-457200">
              <a:buFont typeface="Arial" panose="020B0604020202020204" pitchFamily="34" charset="0"/>
              <a:buChar char="•"/>
            </a:pPr>
            <a:endParaRPr lang="en-GB" sz="2800" b="0" dirty="0"/>
          </a:p>
        </p:txBody>
      </p:sp>
      <p:sp>
        <p:nvSpPr>
          <p:cNvPr id="5" name="Footer Placeholder 4">
            <a:extLst>
              <a:ext uri="{FF2B5EF4-FFF2-40B4-BE49-F238E27FC236}">
                <a16:creationId xmlns:a16="http://schemas.microsoft.com/office/drawing/2014/main" id="{29BDC728-F8C2-4D1D-ED8C-ECCA91125240}"/>
              </a:ext>
            </a:extLst>
          </p:cNvPr>
          <p:cNvSpPr>
            <a:spLocks noGrp="1"/>
          </p:cNvSpPr>
          <p:nvPr>
            <p:ph type="ftr" sz="quarter" idx="15"/>
          </p:nvPr>
        </p:nvSpPr>
        <p:spPr/>
        <p:txBody>
          <a:bodyPr/>
          <a:lstStyle/>
          <a:p>
            <a:pPr>
              <a:lnSpc>
                <a:spcPct val="80000"/>
              </a:lnSpc>
            </a:pPr>
            <a:r>
              <a:rPr lang="en-US"/>
              <a:t>Supported Internship Interest Event 15 May 2024</a:t>
            </a:r>
            <a:endParaRPr lang="en-GB" dirty="0"/>
          </a:p>
        </p:txBody>
      </p:sp>
      <p:sp>
        <p:nvSpPr>
          <p:cNvPr id="6" name="Slide Number Placeholder 5">
            <a:extLst>
              <a:ext uri="{FF2B5EF4-FFF2-40B4-BE49-F238E27FC236}">
                <a16:creationId xmlns:a16="http://schemas.microsoft.com/office/drawing/2014/main" id="{51C6BEA6-84D1-EAEF-3393-527051BA4A49}"/>
              </a:ext>
            </a:extLst>
          </p:cNvPr>
          <p:cNvSpPr>
            <a:spLocks noGrp="1"/>
          </p:cNvSpPr>
          <p:nvPr>
            <p:ph type="sldNum" sz="quarter" idx="16"/>
          </p:nvPr>
        </p:nvSpPr>
        <p:spPr/>
        <p:txBody>
          <a:bodyPr/>
          <a:lstStyle/>
          <a:p>
            <a:fld id="{B2BA6E61-1418-4DA5-A177-FC0DFE7E45BD}" type="slidenum">
              <a:rPr lang="en-GB" smtClean="0"/>
              <a:pPr/>
              <a:t>13</a:t>
            </a:fld>
            <a:endParaRPr lang="en-GB" dirty="0"/>
          </a:p>
        </p:txBody>
      </p:sp>
      <p:grpSp>
        <p:nvGrpSpPr>
          <p:cNvPr id="8" name="Group 7">
            <a:extLst>
              <a:ext uri="{FF2B5EF4-FFF2-40B4-BE49-F238E27FC236}">
                <a16:creationId xmlns:a16="http://schemas.microsoft.com/office/drawing/2014/main" id="{1E8699A4-AABC-50F7-BC3E-7C84F437C806}"/>
              </a:ext>
            </a:extLst>
          </p:cNvPr>
          <p:cNvGrpSpPr/>
          <p:nvPr/>
        </p:nvGrpSpPr>
        <p:grpSpPr>
          <a:xfrm>
            <a:off x="973576" y="6422230"/>
            <a:ext cx="9413373" cy="1161060"/>
            <a:chOff x="973576" y="6422230"/>
            <a:chExt cx="9413373" cy="1161060"/>
          </a:xfrm>
        </p:grpSpPr>
        <p:pic>
          <p:nvPicPr>
            <p:cNvPr id="9" name="Picture 8" descr="A blue text on a white background&#10;&#10;Description automatically generated">
              <a:extLst>
                <a:ext uri="{FF2B5EF4-FFF2-40B4-BE49-F238E27FC236}">
                  <a16:creationId xmlns:a16="http://schemas.microsoft.com/office/drawing/2014/main" id="{3A34A5D5-FAAD-A8C7-EBC4-D99487E982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10" name="Picture 9">
              <a:extLst>
                <a:ext uri="{FF2B5EF4-FFF2-40B4-BE49-F238E27FC236}">
                  <a16:creationId xmlns:a16="http://schemas.microsoft.com/office/drawing/2014/main" id="{33A48658-A7D3-0C4C-4DEF-7AF73534DF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11" name="Picture 10">
              <a:extLst>
                <a:ext uri="{FF2B5EF4-FFF2-40B4-BE49-F238E27FC236}">
                  <a16:creationId xmlns:a16="http://schemas.microsoft.com/office/drawing/2014/main" id="{674941A2-A9AB-2747-2591-D56E99906766}"/>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2" name="Picture 11" descr="A city skyline with a clock tower&#10;&#10;Description automatically generated">
              <a:extLst>
                <a:ext uri="{FF2B5EF4-FFF2-40B4-BE49-F238E27FC236}">
                  <a16:creationId xmlns:a16="http://schemas.microsoft.com/office/drawing/2014/main" id="{4B00FB60-8A4A-AA4F-C661-382A5CCE52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743345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7A619-4D35-A91C-BA0D-CD671B76FB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2C9BE4-4859-B106-9746-9276007DEC95}"/>
              </a:ext>
            </a:extLst>
          </p:cNvPr>
          <p:cNvSpPr>
            <a:spLocks noGrp="1"/>
          </p:cNvSpPr>
          <p:nvPr>
            <p:ph type="title"/>
          </p:nvPr>
        </p:nvSpPr>
        <p:spPr/>
        <p:txBody>
          <a:bodyPr/>
          <a:lstStyle/>
          <a:p>
            <a:r>
              <a:rPr lang="en-GB" dirty="0"/>
              <a:t>DFN and the Local Authority</a:t>
            </a:r>
          </a:p>
        </p:txBody>
      </p:sp>
      <p:sp>
        <p:nvSpPr>
          <p:cNvPr id="3" name="Content Placeholder 2">
            <a:extLst>
              <a:ext uri="{FF2B5EF4-FFF2-40B4-BE49-F238E27FC236}">
                <a16:creationId xmlns:a16="http://schemas.microsoft.com/office/drawing/2014/main" id="{2CA25C3C-5BC4-DE5A-1191-07F7352B8206}"/>
              </a:ext>
            </a:extLst>
          </p:cNvPr>
          <p:cNvSpPr>
            <a:spLocks noGrp="1"/>
          </p:cNvSpPr>
          <p:nvPr>
            <p:ph idx="1"/>
          </p:nvPr>
        </p:nvSpPr>
        <p:spPr>
          <a:xfrm>
            <a:off x="1114425" y="1304925"/>
            <a:ext cx="7920038" cy="5281613"/>
          </a:xfrm>
        </p:spPr>
        <p:txBody>
          <a:bodyPr/>
          <a:lstStyle/>
          <a:p>
            <a:pPr marL="457200" indent="-457200">
              <a:buFont typeface="Arial" panose="020B0604020202020204" pitchFamily="34" charset="0"/>
              <a:buChar char="•"/>
            </a:pPr>
            <a:r>
              <a:rPr lang="en-GB" sz="2800" b="0" dirty="0"/>
              <a:t>To support the running of the SIP, Moral and quality support.</a:t>
            </a:r>
          </a:p>
          <a:p>
            <a:pPr marL="457200" indent="-457200">
              <a:buFont typeface="Arial" panose="020B0604020202020204" pitchFamily="34" charset="0"/>
              <a:buChar char="•"/>
            </a:pPr>
            <a:r>
              <a:rPr lang="en-GB" sz="2800" b="0" dirty="0"/>
              <a:t>Attending monthly partnership meetings.</a:t>
            </a:r>
          </a:p>
          <a:p>
            <a:pPr marL="457200" indent="-457200">
              <a:buFont typeface="Arial" panose="020B0604020202020204" pitchFamily="34" charset="0"/>
              <a:buChar char="•"/>
            </a:pPr>
            <a:r>
              <a:rPr lang="en-GB" sz="2800" b="0" dirty="0"/>
              <a:t>Aiding in recruitment where/when possible.</a:t>
            </a:r>
          </a:p>
          <a:p>
            <a:pPr marL="457200" indent="-457200">
              <a:buFont typeface="Arial" panose="020B0604020202020204" pitchFamily="34" charset="0"/>
              <a:buChar char="•"/>
            </a:pPr>
            <a:r>
              <a:rPr lang="en-GB" sz="2800" b="0" dirty="0"/>
              <a:t>Bringing together SIP’s to encourage and enable partnership, especially with recruitment and referrals.</a:t>
            </a:r>
          </a:p>
          <a:p>
            <a:pPr marL="457200" indent="-457200">
              <a:buFont typeface="Arial" panose="020B0604020202020204" pitchFamily="34" charset="0"/>
              <a:buChar char="•"/>
            </a:pPr>
            <a:r>
              <a:rPr lang="en-GB" sz="2800" b="0" dirty="0"/>
              <a:t>Arranging and hosting fantastic events like this.</a:t>
            </a:r>
          </a:p>
          <a:p>
            <a:pPr marL="457200" indent="-457200">
              <a:buFont typeface="Arial" panose="020B0604020202020204" pitchFamily="34" charset="0"/>
              <a:buChar char="•"/>
            </a:pPr>
            <a:endParaRPr lang="en-GB" sz="2800" b="0" dirty="0"/>
          </a:p>
        </p:txBody>
      </p:sp>
      <p:sp>
        <p:nvSpPr>
          <p:cNvPr id="5" name="Footer Placeholder 4">
            <a:extLst>
              <a:ext uri="{FF2B5EF4-FFF2-40B4-BE49-F238E27FC236}">
                <a16:creationId xmlns:a16="http://schemas.microsoft.com/office/drawing/2014/main" id="{2DC5BEB0-6C1C-BC9D-A405-FB6F3776578F}"/>
              </a:ext>
            </a:extLst>
          </p:cNvPr>
          <p:cNvSpPr>
            <a:spLocks noGrp="1"/>
          </p:cNvSpPr>
          <p:nvPr>
            <p:ph type="ftr" sz="quarter" idx="15"/>
          </p:nvPr>
        </p:nvSpPr>
        <p:spPr/>
        <p:txBody>
          <a:bodyPr/>
          <a:lstStyle/>
          <a:p>
            <a:pPr>
              <a:lnSpc>
                <a:spcPct val="80000"/>
              </a:lnSpc>
            </a:pPr>
            <a:r>
              <a:rPr lang="en-US"/>
              <a:t>Supported Internship Interest Event 15 May 2024</a:t>
            </a:r>
            <a:endParaRPr lang="en-GB" dirty="0"/>
          </a:p>
        </p:txBody>
      </p:sp>
      <p:sp>
        <p:nvSpPr>
          <p:cNvPr id="6" name="Slide Number Placeholder 5">
            <a:extLst>
              <a:ext uri="{FF2B5EF4-FFF2-40B4-BE49-F238E27FC236}">
                <a16:creationId xmlns:a16="http://schemas.microsoft.com/office/drawing/2014/main" id="{1A0C5F81-AB2D-4EA4-54CB-3A166F9D5882}"/>
              </a:ext>
            </a:extLst>
          </p:cNvPr>
          <p:cNvSpPr>
            <a:spLocks noGrp="1"/>
          </p:cNvSpPr>
          <p:nvPr>
            <p:ph type="sldNum" sz="quarter" idx="16"/>
          </p:nvPr>
        </p:nvSpPr>
        <p:spPr/>
        <p:txBody>
          <a:bodyPr/>
          <a:lstStyle/>
          <a:p>
            <a:fld id="{B2BA6E61-1418-4DA5-A177-FC0DFE7E45BD}" type="slidenum">
              <a:rPr lang="en-GB" smtClean="0"/>
              <a:pPr/>
              <a:t>14</a:t>
            </a:fld>
            <a:endParaRPr lang="en-GB" dirty="0"/>
          </a:p>
        </p:txBody>
      </p:sp>
      <p:grpSp>
        <p:nvGrpSpPr>
          <p:cNvPr id="8" name="Group 7">
            <a:extLst>
              <a:ext uri="{FF2B5EF4-FFF2-40B4-BE49-F238E27FC236}">
                <a16:creationId xmlns:a16="http://schemas.microsoft.com/office/drawing/2014/main" id="{B396D5A9-28AD-B6D7-4DDB-8C8AF6A53D00}"/>
              </a:ext>
            </a:extLst>
          </p:cNvPr>
          <p:cNvGrpSpPr/>
          <p:nvPr/>
        </p:nvGrpSpPr>
        <p:grpSpPr>
          <a:xfrm>
            <a:off x="973576" y="6422230"/>
            <a:ext cx="9413373" cy="1161060"/>
            <a:chOff x="973576" y="6422230"/>
            <a:chExt cx="9413373" cy="1161060"/>
          </a:xfrm>
        </p:grpSpPr>
        <p:pic>
          <p:nvPicPr>
            <p:cNvPr id="9" name="Picture 8" descr="A blue text on a white background&#10;&#10;Description automatically generated">
              <a:extLst>
                <a:ext uri="{FF2B5EF4-FFF2-40B4-BE49-F238E27FC236}">
                  <a16:creationId xmlns:a16="http://schemas.microsoft.com/office/drawing/2014/main" id="{588528DC-9418-0315-B710-21EED076C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10" name="Picture 9">
              <a:extLst>
                <a:ext uri="{FF2B5EF4-FFF2-40B4-BE49-F238E27FC236}">
                  <a16:creationId xmlns:a16="http://schemas.microsoft.com/office/drawing/2014/main" id="{9078F449-B934-5B41-D6D7-D9FF81663D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11" name="Picture 10">
              <a:extLst>
                <a:ext uri="{FF2B5EF4-FFF2-40B4-BE49-F238E27FC236}">
                  <a16:creationId xmlns:a16="http://schemas.microsoft.com/office/drawing/2014/main" id="{157B13C7-1057-2ED0-D693-077474A04905}"/>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2" name="Picture 11" descr="A city skyline with a clock tower&#10;&#10;Description automatically generated">
              <a:extLst>
                <a:ext uri="{FF2B5EF4-FFF2-40B4-BE49-F238E27FC236}">
                  <a16:creationId xmlns:a16="http://schemas.microsoft.com/office/drawing/2014/main" id="{C88B24CC-F3F1-E7FD-6CF8-B5D5C3A832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2908701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60CD777D-C70F-B1B0-A54E-9661E7218E2F}"/>
            </a:ext>
          </a:extLst>
        </p:cNvPr>
        <p:cNvGrpSpPr/>
        <p:nvPr/>
      </p:nvGrpSpPr>
      <p:grpSpPr>
        <a:xfrm>
          <a:off x="0" y="0"/>
          <a:ext cx="0" cy="0"/>
          <a:chOff x="0" y="0"/>
          <a:chExt cx="0" cy="0"/>
        </a:xfrm>
      </p:grpSpPr>
      <p:sp>
        <p:nvSpPr>
          <p:cNvPr id="9" name="Freeform: Shape 8">
            <a:extLst>
              <a:ext uri="{FF2B5EF4-FFF2-40B4-BE49-F238E27FC236}">
                <a16:creationId xmlns:a16="http://schemas.microsoft.com/office/drawing/2014/main" id="{D416FBAB-BB94-FFF3-11FE-E3B7088AB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3362" y="0"/>
            <a:ext cx="7265087" cy="7559675"/>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104B5F9-AA33-4565-FE51-D9ACDE7E87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7702" y="0"/>
            <a:ext cx="6976408" cy="7559675"/>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358AEEB6-2FA2-D629-404B-2EDF9EC8D145}"/>
              </a:ext>
            </a:extLst>
          </p:cNvPr>
          <p:cNvSpPr>
            <a:spLocks noGrp="1"/>
          </p:cNvSpPr>
          <p:nvPr>
            <p:ph type="ctrTitle"/>
          </p:nvPr>
        </p:nvSpPr>
        <p:spPr>
          <a:xfrm>
            <a:off x="2241168" y="1589469"/>
            <a:ext cx="6209475" cy="4380736"/>
          </a:xfrm>
        </p:spPr>
        <p:txBody>
          <a:bodyPr vert="horz" lIns="91440" tIns="45720" rIns="91440" bIns="45720" rtlCol="0" anchor="ctr">
            <a:normAutofit/>
          </a:bodyPr>
          <a:lstStyle/>
          <a:p>
            <a:pPr defTabSz="914400"/>
            <a:r>
              <a:rPr lang="en-US" sz="5300" u="sng" dirty="0">
                <a:solidFill>
                  <a:schemeClr val="bg1">
                    <a:lumMod val="95000"/>
                    <a:lumOff val="5000"/>
                  </a:schemeClr>
                </a:solidFill>
                <a:latin typeface="+mj-lt"/>
                <a:cs typeface="+mj-cs"/>
              </a:rPr>
              <a:t>Our Expectations</a:t>
            </a:r>
          </a:p>
        </p:txBody>
      </p:sp>
    </p:spTree>
    <p:extLst>
      <p:ext uri="{BB962C8B-B14F-4D97-AF65-F5344CB8AC3E}">
        <p14:creationId xmlns:p14="http://schemas.microsoft.com/office/powerpoint/2010/main" val="364526082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976D7-6154-E674-7741-6232F25CFCF6}"/>
              </a:ext>
            </a:extLst>
          </p:cNvPr>
          <p:cNvSpPr>
            <a:spLocks noGrp="1"/>
          </p:cNvSpPr>
          <p:nvPr>
            <p:ph type="title"/>
          </p:nvPr>
        </p:nvSpPr>
        <p:spPr/>
        <p:txBody>
          <a:bodyPr/>
          <a:lstStyle/>
          <a:p>
            <a:r>
              <a:rPr lang="en-US" dirty="0">
                <a:latin typeface="+mj-lt"/>
              </a:rPr>
              <a:t>Expectations of an Intern</a:t>
            </a:r>
            <a:endParaRPr lang="en-GB" dirty="0">
              <a:latin typeface="+mj-lt"/>
            </a:endParaRPr>
          </a:p>
        </p:txBody>
      </p:sp>
      <p:sp>
        <p:nvSpPr>
          <p:cNvPr id="3" name="Content Placeholder 2">
            <a:extLst>
              <a:ext uri="{FF2B5EF4-FFF2-40B4-BE49-F238E27FC236}">
                <a16:creationId xmlns:a16="http://schemas.microsoft.com/office/drawing/2014/main" id="{58944DC1-B395-510A-C84A-4D0A84A3782B}"/>
              </a:ext>
            </a:extLst>
          </p:cNvPr>
          <p:cNvSpPr>
            <a:spLocks noGrp="1"/>
          </p:cNvSpPr>
          <p:nvPr>
            <p:ph idx="1"/>
          </p:nvPr>
        </p:nvSpPr>
        <p:spPr>
          <a:xfrm>
            <a:off x="1044000" y="1142126"/>
            <a:ext cx="9443025" cy="4464049"/>
          </a:xfrm>
        </p:spPr>
        <p:txBody>
          <a:bodyPr/>
          <a:lstStyle/>
          <a:p>
            <a:pPr algn="l" rtl="0" fontAlgn="base"/>
            <a:r>
              <a:rPr lang="en-US" sz="2000" b="0" dirty="0">
                <a:latin typeface="+mn-lt"/>
              </a:rPr>
              <a:t>Follows the rules of the host business</a:t>
            </a:r>
            <a:r>
              <a:rPr lang="en-GB" sz="2000" b="0" dirty="0">
                <a:latin typeface="+mn-lt"/>
              </a:rPr>
              <a:t>​</a:t>
            </a:r>
          </a:p>
          <a:p>
            <a:pPr algn="l" rtl="0" fontAlgn="base"/>
            <a:r>
              <a:rPr lang="en-US" sz="2000" b="0" dirty="0">
                <a:latin typeface="+mn-lt"/>
              </a:rPr>
              <a:t>Attend on time each day</a:t>
            </a:r>
          </a:p>
          <a:p>
            <a:pPr algn="l" rtl="0" fontAlgn="base"/>
            <a:r>
              <a:rPr lang="en-US" sz="2000" b="0" dirty="0">
                <a:latin typeface="+mn-lt"/>
              </a:rPr>
              <a:t>Be ready to learn</a:t>
            </a:r>
            <a:r>
              <a:rPr lang="en-GB" sz="2000" b="0" dirty="0">
                <a:latin typeface="+mn-lt"/>
              </a:rPr>
              <a:t>​ new skills</a:t>
            </a:r>
          </a:p>
          <a:p>
            <a:pPr algn="l" rtl="0" fontAlgn="base"/>
            <a:r>
              <a:rPr lang="en-US" sz="2000" b="0" dirty="0">
                <a:latin typeface="+mn-lt"/>
              </a:rPr>
              <a:t>Willingness to develop communication and teamwork skills </a:t>
            </a:r>
            <a:r>
              <a:rPr lang="en-GB" sz="2000" b="0" dirty="0">
                <a:latin typeface="+mn-lt"/>
              </a:rPr>
              <a:t>​</a:t>
            </a:r>
          </a:p>
          <a:p>
            <a:pPr algn="l" rtl="0" fontAlgn="base"/>
            <a:r>
              <a:rPr lang="en-US" sz="2000" b="0" dirty="0">
                <a:latin typeface="+mn-lt"/>
              </a:rPr>
              <a:t>Learn and demonstrates skills that meet the expectation of the managers</a:t>
            </a:r>
            <a:r>
              <a:rPr lang="en-GB" sz="2000" b="0" dirty="0">
                <a:latin typeface="+mn-lt"/>
              </a:rPr>
              <a:t>​</a:t>
            </a:r>
          </a:p>
          <a:p>
            <a:pPr algn="l" rtl="0" fontAlgn="base"/>
            <a:r>
              <a:rPr lang="en-US" sz="2000" b="0" dirty="0">
                <a:latin typeface="+mn-lt"/>
              </a:rPr>
              <a:t>Develop self-advocacy skills (this includes leading employment planning meetings)  </a:t>
            </a:r>
            <a:r>
              <a:rPr lang="en-GB" sz="2000" b="0" dirty="0">
                <a:latin typeface="+mn-lt"/>
              </a:rPr>
              <a:t>​</a:t>
            </a:r>
          </a:p>
          <a:p>
            <a:pPr algn="l" rtl="0" fontAlgn="base"/>
            <a:r>
              <a:rPr lang="en-US" sz="2000" b="0" dirty="0">
                <a:latin typeface="+mn-lt"/>
              </a:rPr>
              <a:t>Apply for jobs that match the skills learned in DFN Project SEARCH </a:t>
            </a:r>
          </a:p>
          <a:p>
            <a:pPr algn="l" rtl="0" fontAlgn="base"/>
            <a:r>
              <a:rPr lang="en-US" sz="2000" b="0" dirty="0">
                <a:latin typeface="+mn-lt"/>
              </a:rPr>
              <a:t>A desire to progress to competitive, full time, paid employment</a:t>
            </a:r>
          </a:p>
          <a:p>
            <a:endParaRPr lang="en-GB" dirty="0"/>
          </a:p>
        </p:txBody>
      </p:sp>
      <p:sp>
        <p:nvSpPr>
          <p:cNvPr id="5" name="Footer Placeholder 4">
            <a:extLst>
              <a:ext uri="{FF2B5EF4-FFF2-40B4-BE49-F238E27FC236}">
                <a16:creationId xmlns:a16="http://schemas.microsoft.com/office/drawing/2014/main" id="{E3FC5D23-ACE4-598D-A74E-D1E11D5447A7}"/>
              </a:ext>
            </a:extLst>
          </p:cNvPr>
          <p:cNvSpPr>
            <a:spLocks noGrp="1"/>
          </p:cNvSpPr>
          <p:nvPr>
            <p:ph type="ftr" sz="quarter" idx="15"/>
          </p:nvPr>
        </p:nvSpPr>
        <p:spPr/>
        <p:txBody>
          <a:bodyPr/>
          <a:lstStyle/>
          <a:p>
            <a:pPr>
              <a:lnSpc>
                <a:spcPct val="80000"/>
              </a:lnSpc>
            </a:pPr>
            <a:r>
              <a:rPr lang="en-US"/>
              <a:t>Supported Internship Interest Event 15 May 2024</a:t>
            </a:r>
            <a:endParaRPr lang="en-GB" dirty="0"/>
          </a:p>
        </p:txBody>
      </p:sp>
      <p:sp>
        <p:nvSpPr>
          <p:cNvPr id="6" name="Slide Number Placeholder 5">
            <a:extLst>
              <a:ext uri="{FF2B5EF4-FFF2-40B4-BE49-F238E27FC236}">
                <a16:creationId xmlns:a16="http://schemas.microsoft.com/office/drawing/2014/main" id="{9417C542-02B9-CDE5-F2E7-61C6906845B9}"/>
              </a:ext>
            </a:extLst>
          </p:cNvPr>
          <p:cNvSpPr>
            <a:spLocks noGrp="1"/>
          </p:cNvSpPr>
          <p:nvPr>
            <p:ph type="sldNum" sz="quarter" idx="16"/>
          </p:nvPr>
        </p:nvSpPr>
        <p:spPr/>
        <p:txBody>
          <a:bodyPr/>
          <a:lstStyle/>
          <a:p>
            <a:fld id="{B2BA6E61-1418-4DA5-A177-FC0DFE7E45BD}" type="slidenum">
              <a:rPr lang="en-GB" smtClean="0"/>
              <a:pPr/>
              <a:t>16</a:t>
            </a:fld>
            <a:endParaRPr lang="en-GB" dirty="0"/>
          </a:p>
        </p:txBody>
      </p:sp>
      <p:grpSp>
        <p:nvGrpSpPr>
          <p:cNvPr id="4" name="Group 3">
            <a:extLst>
              <a:ext uri="{FF2B5EF4-FFF2-40B4-BE49-F238E27FC236}">
                <a16:creationId xmlns:a16="http://schemas.microsoft.com/office/drawing/2014/main" id="{E9B0AC1D-8B5F-CA53-E7C6-1397A7556C55}"/>
              </a:ext>
            </a:extLst>
          </p:cNvPr>
          <p:cNvGrpSpPr/>
          <p:nvPr/>
        </p:nvGrpSpPr>
        <p:grpSpPr>
          <a:xfrm>
            <a:off x="973576" y="6422230"/>
            <a:ext cx="9413373" cy="1161060"/>
            <a:chOff x="973576" y="6422230"/>
            <a:chExt cx="9413373" cy="1161060"/>
          </a:xfrm>
        </p:grpSpPr>
        <p:pic>
          <p:nvPicPr>
            <p:cNvPr id="7" name="Picture 6" descr="A blue text on a white background&#10;&#10;Description automatically generated">
              <a:extLst>
                <a:ext uri="{FF2B5EF4-FFF2-40B4-BE49-F238E27FC236}">
                  <a16:creationId xmlns:a16="http://schemas.microsoft.com/office/drawing/2014/main" id="{225B2331-7A6A-2519-B33A-3ADBB3B26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8" name="Picture 7">
              <a:extLst>
                <a:ext uri="{FF2B5EF4-FFF2-40B4-BE49-F238E27FC236}">
                  <a16:creationId xmlns:a16="http://schemas.microsoft.com/office/drawing/2014/main" id="{47579368-4151-7030-4178-5FD21FC7DD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9" name="Picture 8">
              <a:extLst>
                <a:ext uri="{FF2B5EF4-FFF2-40B4-BE49-F238E27FC236}">
                  <a16:creationId xmlns:a16="http://schemas.microsoft.com/office/drawing/2014/main" id="{F085F9BE-6A64-FC30-8BAB-9F1E61D09F8C}"/>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0" name="Picture 9" descr="A city skyline with a clock tower&#10;&#10;Description automatically generated">
              <a:extLst>
                <a:ext uri="{FF2B5EF4-FFF2-40B4-BE49-F238E27FC236}">
                  <a16:creationId xmlns:a16="http://schemas.microsoft.com/office/drawing/2014/main" id="{5798DDB0-4AE1-F886-E246-8DA9008738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789487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9C0EF-804D-216D-1CC8-F6D9E0F5D6F7}"/>
              </a:ext>
            </a:extLst>
          </p:cNvPr>
          <p:cNvSpPr>
            <a:spLocks noGrp="1"/>
          </p:cNvSpPr>
          <p:nvPr>
            <p:ph type="title"/>
          </p:nvPr>
        </p:nvSpPr>
        <p:spPr/>
        <p:txBody>
          <a:bodyPr/>
          <a:lstStyle/>
          <a:p>
            <a:r>
              <a:rPr lang="en-US" dirty="0">
                <a:latin typeface="+mj-lt"/>
              </a:rPr>
              <a:t>Parent and Carer Involvement</a:t>
            </a:r>
            <a:endParaRPr lang="en-GB" dirty="0">
              <a:latin typeface="+mj-lt"/>
            </a:endParaRPr>
          </a:p>
        </p:txBody>
      </p:sp>
      <p:sp>
        <p:nvSpPr>
          <p:cNvPr id="3" name="Content Placeholder 2">
            <a:extLst>
              <a:ext uri="{FF2B5EF4-FFF2-40B4-BE49-F238E27FC236}">
                <a16:creationId xmlns:a16="http://schemas.microsoft.com/office/drawing/2014/main" id="{1AC4530F-EAFE-B697-78AA-1DAF81EED846}"/>
              </a:ext>
            </a:extLst>
          </p:cNvPr>
          <p:cNvSpPr>
            <a:spLocks noGrp="1"/>
          </p:cNvSpPr>
          <p:nvPr>
            <p:ph idx="1"/>
          </p:nvPr>
        </p:nvSpPr>
        <p:spPr>
          <a:xfrm>
            <a:off x="540000" y="1186824"/>
            <a:ext cx="9846949" cy="4175751"/>
          </a:xfrm>
        </p:spPr>
        <p:txBody>
          <a:bodyPr/>
          <a:lstStyle/>
          <a:p>
            <a:r>
              <a:rPr lang="en-US" sz="2000" dirty="0">
                <a:latin typeface="+mn-lt"/>
              </a:rPr>
              <a:t>Work together with the onsite team, (Job Coach and Tutor to help your young person work towards their goal of employment by:</a:t>
            </a:r>
          </a:p>
          <a:p>
            <a:r>
              <a:rPr lang="en-US" sz="2000" b="0" dirty="0">
                <a:latin typeface="+mn-lt"/>
              </a:rPr>
              <a:t>Attending Employment Planning meetings (2 per rotation, 6 across the year)</a:t>
            </a:r>
          </a:p>
          <a:p>
            <a:r>
              <a:rPr lang="en-US" sz="2000" b="0" dirty="0">
                <a:latin typeface="+mn-lt"/>
              </a:rPr>
              <a:t>Setting home targets for independence</a:t>
            </a:r>
          </a:p>
          <a:p>
            <a:r>
              <a:rPr lang="en-US" sz="2000" b="0" dirty="0">
                <a:latin typeface="+mn-lt"/>
              </a:rPr>
              <a:t>Supporting with job searching, applying for jobs and travel training</a:t>
            </a:r>
          </a:p>
          <a:p>
            <a:r>
              <a:rPr lang="en-US" sz="2000" b="0" dirty="0">
                <a:latin typeface="+mn-lt"/>
              </a:rPr>
              <a:t>Helping with provision of documentation (Photo ID, NI# etc.)</a:t>
            </a:r>
          </a:p>
          <a:p>
            <a:r>
              <a:rPr lang="en-US" sz="2000" b="0" dirty="0">
                <a:latin typeface="+mn-lt"/>
              </a:rPr>
              <a:t>Supporting set up of bank accounts etc.</a:t>
            </a:r>
          </a:p>
          <a:p>
            <a:r>
              <a:rPr lang="en-US" sz="2000" b="0" dirty="0">
                <a:latin typeface="+mn-lt"/>
              </a:rPr>
              <a:t>Being open to honest feedback</a:t>
            </a:r>
          </a:p>
          <a:p>
            <a:endParaRPr lang="en-GB" dirty="0"/>
          </a:p>
        </p:txBody>
      </p:sp>
      <p:sp>
        <p:nvSpPr>
          <p:cNvPr id="5" name="Footer Placeholder 4">
            <a:extLst>
              <a:ext uri="{FF2B5EF4-FFF2-40B4-BE49-F238E27FC236}">
                <a16:creationId xmlns:a16="http://schemas.microsoft.com/office/drawing/2014/main" id="{093423FE-DD76-EB4C-BAA8-0DCE12255D1F}"/>
              </a:ext>
            </a:extLst>
          </p:cNvPr>
          <p:cNvSpPr>
            <a:spLocks noGrp="1"/>
          </p:cNvSpPr>
          <p:nvPr>
            <p:ph type="ftr" sz="quarter" idx="15"/>
          </p:nvPr>
        </p:nvSpPr>
        <p:spPr/>
        <p:txBody>
          <a:bodyPr/>
          <a:lstStyle/>
          <a:p>
            <a:pPr>
              <a:lnSpc>
                <a:spcPct val="80000"/>
              </a:lnSpc>
            </a:pPr>
            <a:r>
              <a:rPr lang="en-US"/>
              <a:t>Supported Internship Interest Event 15 May 2024</a:t>
            </a:r>
            <a:endParaRPr lang="en-GB" dirty="0"/>
          </a:p>
        </p:txBody>
      </p:sp>
      <p:sp>
        <p:nvSpPr>
          <p:cNvPr id="6" name="Slide Number Placeholder 5">
            <a:extLst>
              <a:ext uri="{FF2B5EF4-FFF2-40B4-BE49-F238E27FC236}">
                <a16:creationId xmlns:a16="http://schemas.microsoft.com/office/drawing/2014/main" id="{CDB1E9EC-2E49-1F03-9157-3427188852A9}"/>
              </a:ext>
            </a:extLst>
          </p:cNvPr>
          <p:cNvSpPr>
            <a:spLocks noGrp="1"/>
          </p:cNvSpPr>
          <p:nvPr>
            <p:ph type="sldNum" sz="quarter" idx="16"/>
          </p:nvPr>
        </p:nvSpPr>
        <p:spPr/>
        <p:txBody>
          <a:bodyPr/>
          <a:lstStyle/>
          <a:p>
            <a:fld id="{B2BA6E61-1418-4DA5-A177-FC0DFE7E45BD}" type="slidenum">
              <a:rPr lang="en-GB" smtClean="0"/>
              <a:pPr/>
              <a:t>17</a:t>
            </a:fld>
            <a:endParaRPr lang="en-GB" dirty="0"/>
          </a:p>
        </p:txBody>
      </p:sp>
      <p:grpSp>
        <p:nvGrpSpPr>
          <p:cNvPr id="4" name="Group 3">
            <a:extLst>
              <a:ext uri="{FF2B5EF4-FFF2-40B4-BE49-F238E27FC236}">
                <a16:creationId xmlns:a16="http://schemas.microsoft.com/office/drawing/2014/main" id="{47F00792-B074-E243-E2D6-2335C1B7BD42}"/>
              </a:ext>
            </a:extLst>
          </p:cNvPr>
          <p:cNvGrpSpPr/>
          <p:nvPr/>
        </p:nvGrpSpPr>
        <p:grpSpPr>
          <a:xfrm>
            <a:off x="973576" y="6422230"/>
            <a:ext cx="9413373" cy="1161060"/>
            <a:chOff x="973576" y="6422230"/>
            <a:chExt cx="9413373" cy="1161060"/>
          </a:xfrm>
        </p:grpSpPr>
        <p:pic>
          <p:nvPicPr>
            <p:cNvPr id="7" name="Picture 6" descr="A blue text on a white background&#10;&#10;Description automatically generated">
              <a:extLst>
                <a:ext uri="{FF2B5EF4-FFF2-40B4-BE49-F238E27FC236}">
                  <a16:creationId xmlns:a16="http://schemas.microsoft.com/office/drawing/2014/main" id="{17F678F9-DB67-926E-B7DD-E539DBEAB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8" name="Picture 7">
              <a:extLst>
                <a:ext uri="{FF2B5EF4-FFF2-40B4-BE49-F238E27FC236}">
                  <a16:creationId xmlns:a16="http://schemas.microsoft.com/office/drawing/2014/main" id="{FCDF0D0A-242A-97E4-4967-B367D30CCD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9" name="Picture 8">
              <a:extLst>
                <a:ext uri="{FF2B5EF4-FFF2-40B4-BE49-F238E27FC236}">
                  <a16:creationId xmlns:a16="http://schemas.microsoft.com/office/drawing/2014/main" id="{BCBB658B-30BA-C01A-54EB-B53E1B07990A}"/>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0" name="Picture 9" descr="A city skyline with a clock tower&#10;&#10;Description automatically generated">
              <a:extLst>
                <a:ext uri="{FF2B5EF4-FFF2-40B4-BE49-F238E27FC236}">
                  <a16:creationId xmlns:a16="http://schemas.microsoft.com/office/drawing/2014/main" id="{4B6AD2D5-48CA-CB7E-34FE-2401AA6C47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84543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D951C17B-4F0A-5D7A-30EC-16D8C51EF99A}"/>
            </a:ext>
          </a:extLst>
        </p:cNvPr>
        <p:cNvGrpSpPr/>
        <p:nvPr/>
      </p:nvGrpSpPr>
      <p:grpSpPr>
        <a:xfrm>
          <a:off x="0" y="0"/>
          <a:ext cx="0" cy="0"/>
          <a:chOff x="0" y="0"/>
          <a:chExt cx="0" cy="0"/>
        </a:xfrm>
      </p:grpSpPr>
      <p:sp>
        <p:nvSpPr>
          <p:cNvPr id="9" name="Freeform: Shape 8">
            <a:extLst>
              <a:ext uri="{FF2B5EF4-FFF2-40B4-BE49-F238E27FC236}">
                <a16:creationId xmlns:a16="http://schemas.microsoft.com/office/drawing/2014/main" id="{68B467C8-BFC0-B633-9B90-470CECCCF8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3362" y="0"/>
            <a:ext cx="7265087" cy="7559675"/>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CA1E39A1-5D92-89FF-C7A2-323D96B8E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7702" y="0"/>
            <a:ext cx="6976408" cy="7559675"/>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42B9A6B2-D081-6623-B94A-F9893913BA28}"/>
              </a:ext>
            </a:extLst>
          </p:cNvPr>
          <p:cNvSpPr>
            <a:spLocks noGrp="1"/>
          </p:cNvSpPr>
          <p:nvPr>
            <p:ph type="ctrTitle"/>
          </p:nvPr>
        </p:nvSpPr>
        <p:spPr>
          <a:xfrm>
            <a:off x="2241168" y="1589469"/>
            <a:ext cx="6209475" cy="4380736"/>
          </a:xfrm>
        </p:spPr>
        <p:txBody>
          <a:bodyPr vert="horz" lIns="91440" tIns="45720" rIns="91440" bIns="45720" rtlCol="0" anchor="ctr">
            <a:normAutofit/>
          </a:bodyPr>
          <a:lstStyle/>
          <a:p>
            <a:pPr defTabSz="914400"/>
            <a:r>
              <a:rPr lang="en-US" sz="5300" u="sng" dirty="0">
                <a:solidFill>
                  <a:schemeClr val="bg1">
                    <a:lumMod val="95000"/>
                    <a:lumOff val="5000"/>
                  </a:schemeClr>
                </a:solidFill>
                <a:latin typeface="+mj-lt"/>
                <a:cs typeface="+mj-cs"/>
              </a:rPr>
              <a:t>Outcomes, Progression and Successes.</a:t>
            </a:r>
          </a:p>
        </p:txBody>
      </p:sp>
    </p:spTree>
    <p:extLst>
      <p:ext uri="{BB962C8B-B14F-4D97-AF65-F5344CB8AC3E}">
        <p14:creationId xmlns:p14="http://schemas.microsoft.com/office/powerpoint/2010/main" val="3121351740"/>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6E6AD21-E353-7A46-EE71-D3C41B61AF73}"/>
              </a:ext>
            </a:extLst>
          </p:cNvPr>
          <p:cNvSpPr>
            <a:spLocks noGrp="1"/>
          </p:cNvSpPr>
          <p:nvPr>
            <p:ph type="title"/>
          </p:nvPr>
        </p:nvSpPr>
        <p:spPr/>
        <p:txBody>
          <a:bodyPr/>
          <a:lstStyle/>
          <a:p>
            <a:r>
              <a:rPr lang="en-GB" dirty="0"/>
              <a:t>Outcomes and Progression.</a:t>
            </a:r>
          </a:p>
        </p:txBody>
      </p:sp>
      <p:sp>
        <p:nvSpPr>
          <p:cNvPr id="7" name="Content Placeholder 6">
            <a:extLst>
              <a:ext uri="{FF2B5EF4-FFF2-40B4-BE49-F238E27FC236}">
                <a16:creationId xmlns:a16="http://schemas.microsoft.com/office/drawing/2014/main" id="{9CFBE3D1-A683-27E2-F99F-FCA053994698}"/>
              </a:ext>
            </a:extLst>
          </p:cNvPr>
          <p:cNvSpPr>
            <a:spLocks noGrp="1"/>
          </p:cNvSpPr>
          <p:nvPr>
            <p:ph idx="1"/>
          </p:nvPr>
        </p:nvSpPr>
        <p:spPr>
          <a:xfrm>
            <a:off x="1134838" y="1488924"/>
            <a:ext cx="7920038" cy="4731528"/>
          </a:xfrm>
        </p:spPr>
        <p:txBody>
          <a:bodyPr/>
          <a:lstStyle/>
          <a:p>
            <a:r>
              <a:rPr lang="en-GB" dirty="0"/>
              <a:t>Our end goal for all our students is Paid Employment, with a minimum of 16 hours a week. </a:t>
            </a:r>
          </a:p>
          <a:p>
            <a:r>
              <a:rPr lang="en-GB" dirty="0"/>
              <a:t>The main priority is that it is both appropriate and wanted by the student. </a:t>
            </a:r>
          </a:p>
          <a:p>
            <a:r>
              <a:rPr lang="en-GB" dirty="0"/>
              <a:t>We focus on looking at;</a:t>
            </a:r>
          </a:p>
          <a:p>
            <a:pPr marL="285750" indent="-285750">
              <a:buFont typeface="Arial" panose="020B0604020202020204" pitchFamily="34" charset="0"/>
              <a:buChar char="•"/>
            </a:pPr>
            <a:r>
              <a:rPr lang="en-GB" dirty="0"/>
              <a:t>Retail Jobs – an obvious goal.</a:t>
            </a:r>
          </a:p>
          <a:p>
            <a:pPr marL="285750" indent="-285750">
              <a:buFont typeface="Arial" panose="020B0604020202020204" pitchFamily="34" charset="0"/>
              <a:buChar char="•"/>
            </a:pPr>
            <a:r>
              <a:rPr lang="en-GB" dirty="0"/>
              <a:t>Jobs that the student wants – another obvious goal.</a:t>
            </a:r>
          </a:p>
          <a:p>
            <a:pPr marL="285750" indent="-285750">
              <a:buFont typeface="Arial" panose="020B0604020202020204" pitchFamily="34" charset="0"/>
              <a:buChar char="•"/>
            </a:pPr>
            <a:r>
              <a:rPr lang="en-GB" dirty="0"/>
              <a:t>Apprenticeships – for students who need that extra step into paid employment.</a:t>
            </a:r>
          </a:p>
          <a:p>
            <a:pPr marL="285750" indent="-285750">
              <a:buFont typeface="Arial" panose="020B0604020202020204" pitchFamily="34" charset="0"/>
              <a:buChar char="•"/>
            </a:pPr>
            <a:r>
              <a:rPr lang="en-GB" dirty="0"/>
              <a:t>Jobs in our setting – annoyingly a sector we’re lacking success in at the moment due to National hiring issues.</a:t>
            </a:r>
          </a:p>
        </p:txBody>
      </p:sp>
      <p:sp>
        <p:nvSpPr>
          <p:cNvPr id="8" name="Text Placeholder 7">
            <a:extLst>
              <a:ext uri="{FF2B5EF4-FFF2-40B4-BE49-F238E27FC236}">
                <a16:creationId xmlns:a16="http://schemas.microsoft.com/office/drawing/2014/main" id="{DDE7843A-D17F-0D6D-7896-68D061B753A4}"/>
              </a:ext>
            </a:extLst>
          </p:cNvPr>
          <p:cNvSpPr>
            <a:spLocks noGrp="1"/>
          </p:cNvSpPr>
          <p:nvPr>
            <p:ph type="body" sz="quarter" idx="13"/>
          </p:nvPr>
        </p:nvSpPr>
        <p:spPr/>
        <p:txBody>
          <a:bodyPr/>
          <a:lstStyle/>
          <a:p>
            <a:r>
              <a:rPr lang="en-GB" dirty="0"/>
              <a:t>Our goal, our pathways.</a:t>
            </a:r>
          </a:p>
        </p:txBody>
      </p:sp>
      <p:grpSp>
        <p:nvGrpSpPr>
          <p:cNvPr id="9" name="Group 8">
            <a:extLst>
              <a:ext uri="{FF2B5EF4-FFF2-40B4-BE49-F238E27FC236}">
                <a16:creationId xmlns:a16="http://schemas.microsoft.com/office/drawing/2014/main" id="{5AC3E53C-C4EC-C5AD-035F-E30DD9D7D964}"/>
              </a:ext>
            </a:extLst>
          </p:cNvPr>
          <p:cNvGrpSpPr/>
          <p:nvPr/>
        </p:nvGrpSpPr>
        <p:grpSpPr>
          <a:xfrm>
            <a:off x="973576" y="6422230"/>
            <a:ext cx="9413373" cy="1161060"/>
            <a:chOff x="973576" y="6422230"/>
            <a:chExt cx="9413373" cy="1161060"/>
          </a:xfrm>
        </p:grpSpPr>
        <p:pic>
          <p:nvPicPr>
            <p:cNvPr id="10" name="Picture 9" descr="A blue text on a white background&#10;&#10;Description automatically generated">
              <a:extLst>
                <a:ext uri="{FF2B5EF4-FFF2-40B4-BE49-F238E27FC236}">
                  <a16:creationId xmlns:a16="http://schemas.microsoft.com/office/drawing/2014/main" id="{3D091049-C4C0-F006-E593-E3A548E40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11" name="Picture 10">
              <a:extLst>
                <a:ext uri="{FF2B5EF4-FFF2-40B4-BE49-F238E27FC236}">
                  <a16:creationId xmlns:a16="http://schemas.microsoft.com/office/drawing/2014/main" id="{FB0D8F92-8CDE-4385-6D12-28F0C4DED4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12" name="Picture 11">
              <a:extLst>
                <a:ext uri="{FF2B5EF4-FFF2-40B4-BE49-F238E27FC236}">
                  <a16:creationId xmlns:a16="http://schemas.microsoft.com/office/drawing/2014/main" id="{6C470D1A-A311-D300-40F7-A750A7630D21}"/>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3" name="Picture 12" descr="A city skyline with a clock tower&#10;&#10;Description automatically generated">
              <a:extLst>
                <a:ext uri="{FF2B5EF4-FFF2-40B4-BE49-F238E27FC236}">
                  <a16:creationId xmlns:a16="http://schemas.microsoft.com/office/drawing/2014/main" id="{6E93C637-47E4-E3D8-73D7-5316B0155C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389880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AEA69-5EAF-FE03-9B46-DA66BCB53047}"/>
              </a:ext>
            </a:extLst>
          </p:cNvPr>
          <p:cNvSpPr>
            <a:spLocks noGrp="1"/>
          </p:cNvSpPr>
          <p:nvPr>
            <p:ph type="title"/>
          </p:nvPr>
        </p:nvSpPr>
        <p:spPr/>
        <p:txBody>
          <a:bodyPr/>
          <a:lstStyle/>
          <a:p>
            <a:r>
              <a:rPr lang="en-GB" dirty="0"/>
              <a:t>Successes. </a:t>
            </a:r>
          </a:p>
        </p:txBody>
      </p:sp>
      <p:sp>
        <p:nvSpPr>
          <p:cNvPr id="3" name="Content Placeholder 2">
            <a:extLst>
              <a:ext uri="{FF2B5EF4-FFF2-40B4-BE49-F238E27FC236}">
                <a16:creationId xmlns:a16="http://schemas.microsoft.com/office/drawing/2014/main" id="{01617555-90ED-9F4F-2678-750CCA5D87A8}"/>
              </a:ext>
            </a:extLst>
          </p:cNvPr>
          <p:cNvSpPr>
            <a:spLocks noGrp="1"/>
          </p:cNvSpPr>
          <p:nvPr>
            <p:ph idx="1"/>
          </p:nvPr>
        </p:nvSpPr>
        <p:spPr>
          <a:xfrm>
            <a:off x="792000" y="1475748"/>
            <a:ext cx="9782174" cy="5018879"/>
          </a:xfrm>
        </p:spPr>
        <p:txBody>
          <a:bodyPr/>
          <a:lstStyle/>
          <a:p>
            <a:r>
              <a:rPr lang="en-GB" sz="1600" dirty="0"/>
              <a:t>2024-25:</a:t>
            </a:r>
          </a:p>
          <a:p>
            <a:pPr marL="285750" indent="-285750">
              <a:buFont typeface="Arial" panose="020B0604020202020204" pitchFamily="34" charset="0"/>
              <a:buChar char="•"/>
            </a:pPr>
            <a:r>
              <a:rPr lang="en-GB" sz="1600" dirty="0"/>
              <a:t>We ended the year with 6 students.</a:t>
            </a:r>
          </a:p>
          <a:p>
            <a:pPr marL="285750" indent="-285750">
              <a:buFont typeface="Arial" panose="020B0604020202020204" pitchFamily="34" charset="0"/>
              <a:buChar char="•"/>
            </a:pPr>
            <a:r>
              <a:rPr lang="en-GB" sz="1600" dirty="0"/>
              <a:t>1 returned to our Education Centre to complete his Level 2 Catering and Hospitality to meet the needs/guidance of jobs he was applying for.</a:t>
            </a:r>
          </a:p>
          <a:p>
            <a:pPr marL="285750" indent="-285750">
              <a:buFont typeface="Arial" panose="020B0604020202020204" pitchFamily="34" charset="0"/>
              <a:buChar char="•"/>
            </a:pPr>
            <a:r>
              <a:rPr lang="en-GB" sz="1600" dirty="0"/>
              <a:t>1 went into employment, starting a part time job with Primark and then after some time choosing to get a second Part time job with Tesco.</a:t>
            </a:r>
          </a:p>
          <a:p>
            <a:pPr marL="285750" indent="-285750">
              <a:buFont typeface="Arial" panose="020B0604020202020204" pitchFamily="34" charset="0"/>
              <a:buChar char="•"/>
            </a:pPr>
            <a:r>
              <a:rPr lang="en-GB" sz="1600" dirty="0"/>
              <a:t>1 Student went into an Apprenticeship for Hairdressing, bolstered by her time with the business as part of an externship through us.</a:t>
            </a:r>
          </a:p>
          <a:p>
            <a:pPr marL="285750" indent="-285750">
              <a:buFont typeface="Arial" panose="020B0604020202020204" pitchFamily="34" charset="0"/>
              <a:buChar char="•"/>
            </a:pPr>
            <a:r>
              <a:rPr lang="en-GB" sz="1600" dirty="0"/>
              <a:t>2 Students haven’t been in contact with us since leaving but were actively applying, with support from family, while leaving.</a:t>
            </a:r>
          </a:p>
          <a:p>
            <a:pPr marL="285750" indent="-285750">
              <a:buFont typeface="Arial" panose="020B0604020202020204" pitchFamily="34" charset="0"/>
              <a:buChar char="•"/>
            </a:pPr>
            <a:r>
              <a:rPr lang="en-GB" sz="1600" dirty="0"/>
              <a:t>After discussion between us, the student, their family and the ASDA team, it was decided that employment wasn’t suitable for them and so they now volunteer and attends Autism Plus.</a:t>
            </a:r>
          </a:p>
        </p:txBody>
      </p:sp>
      <p:sp>
        <p:nvSpPr>
          <p:cNvPr id="4" name="Text Placeholder 3">
            <a:extLst>
              <a:ext uri="{FF2B5EF4-FFF2-40B4-BE49-F238E27FC236}">
                <a16:creationId xmlns:a16="http://schemas.microsoft.com/office/drawing/2014/main" id="{07EAD8B5-C593-D0C7-961B-F7332B196A98}"/>
              </a:ext>
            </a:extLst>
          </p:cNvPr>
          <p:cNvSpPr>
            <a:spLocks noGrp="1"/>
          </p:cNvSpPr>
          <p:nvPr>
            <p:ph type="body" sz="quarter" idx="13"/>
          </p:nvPr>
        </p:nvSpPr>
        <p:spPr/>
        <p:txBody>
          <a:bodyPr/>
          <a:lstStyle/>
          <a:p>
            <a:r>
              <a:rPr lang="en-GB" dirty="0"/>
              <a:t>Where are our past students?</a:t>
            </a:r>
          </a:p>
        </p:txBody>
      </p:sp>
      <p:sp>
        <p:nvSpPr>
          <p:cNvPr id="5" name="Footer Placeholder 4">
            <a:extLst>
              <a:ext uri="{FF2B5EF4-FFF2-40B4-BE49-F238E27FC236}">
                <a16:creationId xmlns:a16="http://schemas.microsoft.com/office/drawing/2014/main" id="{1104E7D7-F1AC-6FD4-17C6-404E817B1601}"/>
              </a:ext>
            </a:extLst>
          </p:cNvPr>
          <p:cNvSpPr>
            <a:spLocks noGrp="1"/>
          </p:cNvSpPr>
          <p:nvPr>
            <p:ph type="ftr" sz="quarter" idx="15"/>
          </p:nvPr>
        </p:nvSpPr>
        <p:spPr/>
        <p:txBody>
          <a:bodyPr/>
          <a:lstStyle/>
          <a:p>
            <a:pPr>
              <a:lnSpc>
                <a:spcPct val="80000"/>
              </a:lnSpc>
            </a:pPr>
            <a:r>
              <a:rPr lang="en-US"/>
              <a:t>Supported Internship Interest Event 15 May 2024</a:t>
            </a:r>
            <a:endParaRPr lang="en-GB" dirty="0"/>
          </a:p>
        </p:txBody>
      </p:sp>
      <p:sp>
        <p:nvSpPr>
          <p:cNvPr id="6" name="Slide Number Placeholder 5">
            <a:extLst>
              <a:ext uri="{FF2B5EF4-FFF2-40B4-BE49-F238E27FC236}">
                <a16:creationId xmlns:a16="http://schemas.microsoft.com/office/drawing/2014/main" id="{85C4D893-6B6A-4828-92D7-FA40E7E4AD11}"/>
              </a:ext>
            </a:extLst>
          </p:cNvPr>
          <p:cNvSpPr>
            <a:spLocks noGrp="1"/>
          </p:cNvSpPr>
          <p:nvPr>
            <p:ph type="sldNum" sz="quarter" idx="16"/>
          </p:nvPr>
        </p:nvSpPr>
        <p:spPr/>
        <p:txBody>
          <a:bodyPr/>
          <a:lstStyle/>
          <a:p>
            <a:fld id="{B2BA6E61-1418-4DA5-A177-FC0DFE7E45BD}" type="slidenum">
              <a:rPr lang="en-GB" smtClean="0"/>
              <a:pPr/>
              <a:t>20</a:t>
            </a:fld>
            <a:endParaRPr lang="en-GB" dirty="0"/>
          </a:p>
        </p:txBody>
      </p:sp>
      <p:grpSp>
        <p:nvGrpSpPr>
          <p:cNvPr id="7" name="Group 6">
            <a:extLst>
              <a:ext uri="{FF2B5EF4-FFF2-40B4-BE49-F238E27FC236}">
                <a16:creationId xmlns:a16="http://schemas.microsoft.com/office/drawing/2014/main" id="{3980F14E-AD78-DCC7-824C-6D13E7D8DB67}"/>
              </a:ext>
            </a:extLst>
          </p:cNvPr>
          <p:cNvGrpSpPr/>
          <p:nvPr/>
        </p:nvGrpSpPr>
        <p:grpSpPr>
          <a:xfrm>
            <a:off x="973576" y="6422230"/>
            <a:ext cx="9413373" cy="1161060"/>
            <a:chOff x="973576" y="6422230"/>
            <a:chExt cx="9413373" cy="1161060"/>
          </a:xfrm>
        </p:grpSpPr>
        <p:pic>
          <p:nvPicPr>
            <p:cNvPr id="8" name="Picture 7" descr="A blue text on a white background&#10;&#10;Description automatically generated">
              <a:extLst>
                <a:ext uri="{FF2B5EF4-FFF2-40B4-BE49-F238E27FC236}">
                  <a16:creationId xmlns:a16="http://schemas.microsoft.com/office/drawing/2014/main" id="{873C54D7-C3CF-68CE-9784-3E17C7331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9" name="Picture 8">
              <a:extLst>
                <a:ext uri="{FF2B5EF4-FFF2-40B4-BE49-F238E27FC236}">
                  <a16:creationId xmlns:a16="http://schemas.microsoft.com/office/drawing/2014/main" id="{55486944-880B-D376-5FCD-8ADA89AFDE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10" name="Picture 9">
              <a:extLst>
                <a:ext uri="{FF2B5EF4-FFF2-40B4-BE49-F238E27FC236}">
                  <a16:creationId xmlns:a16="http://schemas.microsoft.com/office/drawing/2014/main" id="{C82D6DE1-5BF1-2B3B-B585-2E8250CA5E6B}"/>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1" name="Picture 10" descr="A city skyline with a clock tower&#10;&#10;Description automatically generated">
              <a:extLst>
                <a:ext uri="{FF2B5EF4-FFF2-40B4-BE49-F238E27FC236}">
                  <a16:creationId xmlns:a16="http://schemas.microsoft.com/office/drawing/2014/main" id="{4C4F401C-A44E-6BD3-F7BD-B1DCB087F4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4110519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C23EC-C7A8-AF31-7F69-9DD017C757C2}"/>
              </a:ext>
            </a:extLst>
          </p:cNvPr>
          <p:cNvSpPr>
            <a:spLocks noGrp="1"/>
          </p:cNvSpPr>
          <p:nvPr>
            <p:ph type="title"/>
          </p:nvPr>
        </p:nvSpPr>
        <p:spPr/>
        <p:txBody>
          <a:bodyPr/>
          <a:lstStyle/>
          <a:p>
            <a:r>
              <a:rPr lang="en-GB" dirty="0"/>
              <a:t>Case Studies</a:t>
            </a:r>
          </a:p>
        </p:txBody>
      </p:sp>
      <p:sp>
        <p:nvSpPr>
          <p:cNvPr id="3" name="Content Placeholder 2">
            <a:extLst>
              <a:ext uri="{FF2B5EF4-FFF2-40B4-BE49-F238E27FC236}">
                <a16:creationId xmlns:a16="http://schemas.microsoft.com/office/drawing/2014/main" id="{699D152A-39A1-059C-06E0-214966BE538B}"/>
              </a:ext>
            </a:extLst>
          </p:cNvPr>
          <p:cNvSpPr>
            <a:spLocks noGrp="1"/>
          </p:cNvSpPr>
          <p:nvPr>
            <p:ph idx="1"/>
          </p:nvPr>
        </p:nvSpPr>
        <p:spPr>
          <a:xfrm>
            <a:off x="142876" y="1714520"/>
            <a:ext cx="4833940" cy="4950279"/>
          </a:xfrm>
          <a:solidFill>
            <a:schemeClr val="bg1"/>
          </a:solidFill>
        </p:spPr>
        <p:style>
          <a:lnRef idx="2">
            <a:schemeClr val="dk1"/>
          </a:lnRef>
          <a:fillRef idx="1">
            <a:schemeClr val="lt1"/>
          </a:fillRef>
          <a:effectRef idx="0">
            <a:schemeClr val="dk1"/>
          </a:effectRef>
          <a:fontRef idx="minor">
            <a:schemeClr val="dk1"/>
          </a:fontRef>
        </p:style>
        <p:txBody>
          <a:bodyPr/>
          <a:lstStyle/>
          <a:p>
            <a:pPr algn="ctr"/>
            <a:r>
              <a:rPr lang="en-GB" sz="1400" b="0" dirty="0"/>
              <a:t>Sean came to us highly unmotivated and, self proclaimed, “lazy”. </a:t>
            </a:r>
          </a:p>
          <a:p>
            <a:pPr algn="ctr"/>
            <a:r>
              <a:rPr lang="en-GB" sz="1400" b="0" dirty="0"/>
              <a:t>He had a passion for Catering but understood that Customer Service and Retail was a massive part of it, so chose to come to the SIP.</a:t>
            </a:r>
          </a:p>
          <a:p>
            <a:pPr algn="ctr"/>
            <a:r>
              <a:rPr lang="en-GB" sz="1400" b="0" dirty="0"/>
              <a:t>By the end of the course, he was a lot more motivated and had a goal, to get a job in a kitchen.</a:t>
            </a:r>
          </a:p>
          <a:p>
            <a:pPr algn="ctr"/>
            <a:r>
              <a:rPr lang="en-GB" sz="1400" b="0" dirty="0"/>
              <a:t>Although unsuccessful in several interviews, he was given the advice to get more experience OR his Level 2 qualification.</a:t>
            </a:r>
          </a:p>
          <a:p>
            <a:pPr algn="ctr"/>
            <a:r>
              <a:rPr lang="en-GB" sz="1400" b="0" dirty="0"/>
              <a:t>He took that advice and made the choice to go to the Centre to get that qualification and bolster his applications going forward.</a:t>
            </a:r>
          </a:p>
          <a:p>
            <a:pPr algn="ctr"/>
            <a:r>
              <a:rPr lang="en-GB" sz="1400" dirty="0"/>
              <a:t>Although he didn’t gain employment, Sean left the SIP with a clear goal and the knowledge and support to reach it.</a:t>
            </a:r>
          </a:p>
          <a:p>
            <a:pPr algn="ctr"/>
            <a:endParaRPr lang="en-GB" sz="1400" b="0" dirty="0"/>
          </a:p>
        </p:txBody>
      </p:sp>
      <p:sp>
        <p:nvSpPr>
          <p:cNvPr id="4" name="Text Placeholder 3">
            <a:extLst>
              <a:ext uri="{FF2B5EF4-FFF2-40B4-BE49-F238E27FC236}">
                <a16:creationId xmlns:a16="http://schemas.microsoft.com/office/drawing/2014/main" id="{BEA16814-4C86-1C2E-9638-B8F51FB7483B}"/>
              </a:ext>
            </a:extLst>
          </p:cNvPr>
          <p:cNvSpPr>
            <a:spLocks noGrp="1"/>
          </p:cNvSpPr>
          <p:nvPr>
            <p:ph type="body" sz="quarter" idx="13"/>
          </p:nvPr>
        </p:nvSpPr>
        <p:spPr/>
        <p:txBody>
          <a:bodyPr/>
          <a:lstStyle/>
          <a:p>
            <a:r>
              <a:rPr lang="en-GB" dirty="0"/>
              <a:t>1 Good, 1 Not So Good.</a:t>
            </a:r>
          </a:p>
        </p:txBody>
      </p:sp>
      <p:sp>
        <p:nvSpPr>
          <p:cNvPr id="5" name="Footer Placeholder 4">
            <a:extLst>
              <a:ext uri="{FF2B5EF4-FFF2-40B4-BE49-F238E27FC236}">
                <a16:creationId xmlns:a16="http://schemas.microsoft.com/office/drawing/2014/main" id="{61A4ADB8-AAE8-FD90-BA66-3BBA81F64463}"/>
              </a:ext>
            </a:extLst>
          </p:cNvPr>
          <p:cNvSpPr>
            <a:spLocks noGrp="1"/>
          </p:cNvSpPr>
          <p:nvPr>
            <p:ph type="ftr" sz="quarter" idx="15"/>
          </p:nvPr>
        </p:nvSpPr>
        <p:spPr/>
        <p:txBody>
          <a:bodyPr/>
          <a:lstStyle/>
          <a:p>
            <a:pPr>
              <a:lnSpc>
                <a:spcPct val="80000"/>
              </a:lnSpc>
            </a:pPr>
            <a:r>
              <a:rPr lang="en-US"/>
              <a:t>Supported Internship Interest Event 15 May 2024</a:t>
            </a:r>
            <a:endParaRPr lang="en-GB" dirty="0"/>
          </a:p>
        </p:txBody>
      </p:sp>
      <p:sp>
        <p:nvSpPr>
          <p:cNvPr id="6" name="Slide Number Placeholder 5">
            <a:extLst>
              <a:ext uri="{FF2B5EF4-FFF2-40B4-BE49-F238E27FC236}">
                <a16:creationId xmlns:a16="http://schemas.microsoft.com/office/drawing/2014/main" id="{8B348136-B318-FD77-8D57-AA1F480DED68}"/>
              </a:ext>
            </a:extLst>
          </p:cNvPr>
          <p:cNvSpPr>
            <a:spLocks noGrp="1"/>
          </p:cNvSpPr>
          <p:nvPr>
            <p:ph type="sldNum" sz="quarter" idx="16"/>
          </p:nvPr>
        </p:nvSpPr>
        <p:spPr/>
        <p:txBody>
          <a:bodyPr/>
          <a:lstStyle/>
          <a:p>
            <a:fld id="{B2BA6E61-1418-4DA5-A177-FC0DFE7E45BD}" type="slidenum">
              <a:rPr lang="en-GB" smtClean="0"/>
              <a:pPr/>
              <a:t>21</a:t>
            </a:fld>
            <a:endParaRPr lang="en-GB" dirty="0"/>
          </a:p>
        </p:txBody>
      </p:sp>
      <p:sp>
        <p:nvSpPr>
          <p:cNvPr id="10" name="TextBox 9">
            <a:extLst>
              <a:ext uri="{FF2B5EF4-FFF2-40B4-BE49-F238E27FC236}">
                <a16:creationId xmlns:a16="http://schemas.microsoft.com/office/drawing/2014/main" id="{0BDC9CBF-348C-7060-6C74-FB8DFA5840EE}"/>
              </a:ext>
            </a:extLst>
          </p:cNvPr>
          <p:cNvSpPr txBox="1"/>
          <p:nvPr/>
        </p:nvSpPr>
        <p:spPr>
          <a:xfrm>
            <a:off x="895349" y="1399473"/>
            <a:ext cx="2667001" cy="338001"/>
          </a:xfrm>
          <a:prstGeom prst="rect">
            <a:avLst/>
          </a:prstGeom>
          <a:noFill/>
        </p:spPr>
        <p:txBody>
          <a:bodyPr wrap="square" lIns="0" tIns="0" rIns="0" bIns="0" rtlCol="0">
            <a:noAutofit/>
          </a:bodyPr>
          <a:lstStyle/>
          <a:p>
            <a:pPr algn="ctr">
              <a:lnSpc>
                <a:spcPct val="113000"/>
              </a:lnSpc>
              <a:spcAft>
                <a:spcPts val="1800"/>
              </a:spcAft>
            </a:pPr>
            <a:r>
              <a:rPr lang="en-GB" b="1" u="sng" dirty="0">
                <a:latin typeface="+mj-lt"/>
              </a:rPr>
              <a:t>The Good – Sean.</a:t>
            </a:r>
          </a:p>
        </p:txBody>
      </p:sp>
      <p:sp>
        <p:nvSpPr>
          <p:cNvPr id="11" name="Content Placeholder 2">
            <a:extLst>
              <a:ext uri="{FF2B5EF4-FFF2-40B4-BE49-F238E27FC236}">
                <a16:creationId xmlns:a16="http://schemas.microsoft.com/office/drawing/2014/main" id="{F6E1B6C5-DCB7-3A2D-CBB8-50D630AFD30B}"/>
              </a:ext>
            </a:extLst>
          </p:cNvPr>
          <p:cNvSpPr txBox="1">
            <a:spLocks/>
          </p:cNvSpPr>
          <p:nvPr/>
        </p:nvSpPr>
        <p:spPr>
          <a:xfrm>
            <a:off x="5572123" y="1737474"/>
            <a:ext cx="4976814" cy="4927325"/>
          </a:xfrm>
          <a:prstGeom prst="rect">
            <a:avLst/>
          </a:prstGeom>
        </p:spPr>
        <p:style>
          <a:lnRef idx="2">
            <a:schemeClr val="dk1"/>
          </a:lnRef>
          <a:fillRef idx="1">
            <a:schemeClr val="lt1"/>
          </a:fillRef>
          <a:effectRef idx="0">
            <a:schemeClr val="dk1"/>
          </a:effectRef>
          <a:fontRef idx="minor">
            <a:schemeClr val="dk1"/>
          </a:fontRef>
        </p:style>
        <p:txBody>
          <a:bodyPr vert="horz" lIns="0" tIns="0" rIns="0" bIns="0" rtlCol="0">
            <a:noAutofit/>
          </a:bodyPr>
          <a:lstStyle>
            <a:lvl1pPr marL="0" indent="0" algn="l" defTabSz="1007943" rtl="0" eaLnBrk="1" latinLnBrk="0" hangingPunct="1">
              <a:lnSpc>
                <a:spcPct val="114000"/>
              </a:lnSpc>
              <a:spcBef>
                <a:spcPts val="0"/>
              </a:spcBef>
              <a:spcAft>
                <a:spcPts val="1800"/>
              </a:spcAft>
              <a:buFont typeface="Arial" panose="020B0604020202020204" pitchFamily="34" charset="0"/>
              <a:buNone/>
              <a:defRPr sz="1800" b="1" kern="1200" spc="-20" baseline="0">
                <a:solidFill>
                  <a:schemeClr val="tx1"/>
                </a:solidFill>
                <a:latin typeface="Arial" panose="020B0604020202020204" pitchFamily="34" charset="0"/>
                <a:ea typeface="+mn-ea"/>
                <a:cs typeface="Arial" panose="020B0604020202020204" pitchFamily="34" charset="0"/>
              </a:defRPr>
            </a:lvl1pPr>
            <a:lvl2pPr marL="0" indent="0" algn="l" defTabSz="1007943" rtl="0" eaLnBrk="1" latinLnBrk="0" hangingPunct="1">
              <a:lnSpc>
                <a:spcPct val="114000"/>
              </a:lnSpc>
              <a:spcBef>
                <a:spcPts val="0"/>
              </a:spcBef>
              <a:spcAft>
                <a:spcPts val="1800"/>
              </a:spcAft>
              <a:buFont typeface="Arial" panose="020B0604020202020204" pitchFamily="34" charset="0"/>
              <a:buNone/>
              <a:defRPr sz="1800" kern="1200" spc="30" baseline="0">
                <a:solidFill>
                  <a:schemeClr val="tx1"/>
                </a:solidFill>
                <a:latin typeface="Arial" panose="020B0604020202020204" pitchFamily="34" charset="0"/>
                <a:ea typeface="+mn-ea"/>
                <a:cs typeface="Arial" panose="020B0604020202020204" pitchFamily="34" charset="0"/>
              </a:defRPr>
            </a:lvl2pPr>
            <a:lvl3pPr marL="2304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3pPr>
            <a:lvl4pPr marL="4608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4pPr>
            <a:lvl5pPr marL="691200" indent="-230400" algn="l" defTabSz="1007943" rtl="0" eaLnBrk="1" latinLnBrk="0" hangingPunct="1">
              <a:lnSpc>
                <a:spcPct val="114000"/>
              </a:lnSpc>
              <a:spcBef>
                <a:spcPts val="0"/>
              </a:spcBef>
              <a:spcAft>
                <a:spcPts val="800"/>
              </a:spcAft>
              <a:buFont typeface="Arial" panose="020B0604020202020204" pitchFamily="34" charset="0"/>
              <a:buChar char="•"/>
              <a:defRPr sz="1800" kern="1200" spc="30" baseline="0">
                <a:solidFill>
                  <a:schemeClr val="tx1"/>
                </a:solidFill>
                <a:latin typeface="Arial" panose="020B0604020202020204" pitchFamily="34" charset="0"/>
                <a:ea typeface="+mn-ea"/>
                <a:cs typeface="Arial" panose="020B0604020202020204"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lgn="ctr"/>
            <a:r>
              <a:rPr lang="en-GB" sz="1400" b="0" dirty="0"/>
              <a:t>Harvey was the hardest working student of his cohort.</a:t>
            </a:r>
          </a:p>
          <a:p>
            <a:pPr algn="ctr"/>
            <a:r>
              <a:rPr lang="en-GB" sz="1400" b="0" dirty="0"/>
              <a:t>Harvey once made his way into the ASDA for 9am and worked on the shopfloor 9am-4pm……while the SIP was shut due to unsafe travel conditions caused by snow.</a:t>
            </a:r>
          </a:p>
          <a:p>
            <a:pPr algn="ctr"/>
            <a:r>
              <a:rPr lang="en-GB" sz="1400" b="0" dirty="0"/>
              <a:t>Harvey was top of the list in the eyes of the ASDA staff and management for a job, once one opened up.</a:t>
            </a:r>
          </a:p>
          <a:p>
            <a:pPr algn="ctr"/>
            <a:r>
              <a:rPr lang="en-GB" sz="1400" b="0" dirty="0"/>
              <a:t>ASDA began a Nationwide Hiring Freeze, which is still active and heavily limits jobs that make it to external applicants.</a:t>
            </a:r>
          </a:p>
          <a:p>
            <a:pPr algn="ctr"/>
            <a:r>
              <a:rPr lang="en-GB" sz="1400" b="0" dirty="0"/>
              <a:t>Harvey’s family sadly saw this as the fault of the SIP and haven’t had contact with us since completing the course.</a:t>
            </a:r>
          </a:p>
          <a:p>
            <a:pPr algn="ctr"/>
            <a:r>
              <a:rPr lang="en-GB" sz="1400" dirty="0"/>
              <a:t>Even with his amazing work in the ASDA, something out of the control of everyone on site and the unstable nature of the job market left Harvey without anything. Thankfully his family are very supportive, he is highly motivated and he has a clear goal.</a:t>
            </a:r>
          </a:p>
        </p:txBody>
      </p:sp>
      <p:sp>
        <p:nvSpPr>
          <p:cNvPr id="12" name="TextBox 11">
            <a:extLst>
              <a:ext uri="{FF2B5EF4-FFF2-40B4-BE49-F238E27FC236}">
                <a16:creationId xmlns:a16="http://schemas.microsoft.com/office/drawing/2014/main" id="{5AFD2C23-7DB4-A283-E9A7-8AFE7D8F2D0E}"/>
              </a:ext>
            </a:extLst>
          </p:cNvPr>
          <p:cNvSpPr txBox="1"/>
          <p:nvPr/>
        </p:nvSpPr>
        <p:spPr>
          <a:xfrm>
            <a:off x="6141242" y="1399473"/>
            <a:ext cx="3838576" cy="338001"/>
          </a:xfrm>
          <a:prstGeom prst="rect">
            <a:avLst/>
          </a:prstGeom>
          <a:noFill/>
        </p:spPr>
        <p:txBody>
          <a:bodyPr wrap="square" lIns="0" tIns="0" rIns="0" bIns="0" rtlCol="0">
            <a:noAutofit/>
          </a:bodyPr>
          <a:lstStyle/>
          <a:p>
            <a:pPr algn="ctr">
              <a:lnSpc>
                <a:spcPct val="113000"/>
              </a:lnSpc>
              <a:spcAft>
                <a:spcPts val="1800"/>
              </a:spcAft>
            </a:pPr>
            <a:r>
              <a:rPr lang="en-GB" b="1" u="sng" dirty="0">
                <a:latin typeface="+mj-lt"/>
              </a:rPr>
              <a:t>The Not So Good- Harvey.</a:t>
            </a:r>
          </a:p>
        </p:txBody>
      </p:sp>
      <p:grpSp>
        <p:nvGrpSpPr>
          <p:cNvPr id="13" name="Group 12">
            <a:extLst>
              <a:ext uri="{FF2B5EF4-FFF2-40B4-BE49-F238E27FC236}">
                <a16:creationId xmlns:a16="http://schemas.microsoft.com/office/drawing/2014/main" id="{681CC229-C200-2919-73B2-AF98777436C9}"/>
              </a:ext>
            </a:extLst>
          </p:cNvPr>
          <p:cNvGrpSpPr/>
          <p:nvPr/>
        </p:nvGrpSpPr>
        <p:grpSpPr>
          <a:xfrm>
            <a:off x="990663" y="6664799"/>
            <a:ext cx="9558274" cy="894876"/>
            <a:chOff x="973576" y="6422230"/>
            <a:chExt cx="9413373" cy="1161060"/>
          </a:xfrm>
        </p:grpSpPr>
        <p:pic>
          <p:nvPicPr>
            <p:cNvPr id="14" name="Picture 13" descr="A blue text on a white background&#10;&#10;Description automatically generated">
              <a:extLst>
                <a:ext uri="{FF2B5EF4-FFF2-40B4-BE49-F238E27FC236}">
                  <a16:creationId xmlns:a16="http://schemas.microsoft.com/office/drawing/2014/main" id="{250294F7-17AA-F9C4-E833-283C27F0E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76" y="6717202"/>
              <a:ext cx="1887493" cy="715683"/>
            </a:xfrm>
            <a:prstGeom prst="rect">
              <a:avLst/>
            </a:prstGeom>
          </p:spPr>
        </p:pic>
        <p:pic>
          <p:nvPicPr>
            <p:cNvPr id="15" name="Picture 14">
              <a:extLst>
                <a:ext uri="{FF2B5EF4-FFF2-40B4-BE49-F238E27FC236}">
                  <a16:creationId xmlns:a16="http://schemas.microsoft.com/office/drawing/2014/main" id="{4047B4D3-7110-8EA2-6A59-7B2CC660C3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2737" y="6589443"/>
              <a:ext cx="2714212" cy="802795"/>
            </a:xfrm>
            <a:prstGeom prst="rect">
              <a:avLst/>
            </a:prstGeom>
          </p:spPr>
        </p:pic>
        <p:pic>
          <p:nvPicPr>
            <p:cNvPr id="16" name="Picture 15">
              <a:extLst>
                <a:ext uri="{FF2B5EF4-FFF2-40B4-BE49-F238E27FC236}">
                  <a16:creationId xmlns:a16="http://schemas.microsoft.com/office/drawing/2014/main" id="{1419CAA3-468C-BFF7-C3D1-B39172D46787}"/>
                </a:ext>
              </a:extLst>
            </p:cNvPr>
            <p:cNvPicPr>
              <a:picLocks noChangeAspect="1"/>
            </p:cNvPicPr>
            <p:nvPr/>
          </p:nvPicPr>
          <p:blipFill>
            <a:blip r:embed="rId4"/>
            <a:stretch>
              <a:fillRect/>
            </a:stretch>
          </p:blipFill>
          <p:spPr>
            <a:xfrm>
              <a:off x="4678138" y="6422230"/>
              <a:ext cx="2716360" cy="1161060"/>
            </a:xfrm>
            <a:prstGeom prst="rect">
              <a:avLst/>
            </a:prstGeom>
          </p:spPr>
        </p:pic>
        <p:pic>
          <p:nvPicPr>
            <p:cNvPr id="17" name="Picture 16" descr="A city skyline with a clock tower&#10;&#10;Description automatically generated">
              <a:extLst>
                <a:ext uri="{FF2B5EF4-FFF2-40B4-BE49-F238E27FC236}">
                  <a16:creationId xmlns:a16="http://schemas.microsoft.com/office/drawing/2014/main" id="{06B2D438-93E3-6BAA-0417-CCCA4DCB1C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069" y="6631628"/>
              <a:ext cx="1887493" cy="886829"/>
            </a:xfrm>
            <a:prstGeom prst="rect">
              <a:avLst/>
            </a:prstGeom>
          </p:spPr>
        </p:pic>
      </p:grpSp>
    </p:spTree>
    <p:extLst>
      <p:ext uri="{BB962C8B-B14F-4D97-AF65-F5344CB8AC3E}">
        <p14:creationId xmlns:p14="http://schemas.microsoft.com/office/powerpoint/2010/main" val="1241281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bg/>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0" grpId="0"/>
      <p:bldP spid="11" grpId="0" uiExpand="1" build="allAtOnce" animBg="1"/>
      <p:bldP spid="12" grpId="0" uiExpan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905CD0D5-5409-F668-457E-94DABDA8D709}"/>
            </a:ext>
          </a:extLst>
        </p:cNvPr>
        <p:cNvGrpSpPr/>
        <p:nvPr/>
      </p:nvGrpSpPr>
      <p:grpSpPr>
        <a:xfrm>
          <a:off x="0" y="0"/>
          <a:ext cx="0" cy="0"/>
          <a:chOff x="0" y="0"/>
          <a:chExt cx="0" cy="0"/>
        </a:xfrm>
      </p:grpSpPr>
      <p:sp>
        <p:nvSpPr>
          <p:cNvPr id="9" name="Freeform: Shape 8">
            <a:extLst>
              <a:ext uri="{FF2B5EF4-FFF2-40B4-BE49-F238E27FC236}">
                <a16:creationId xmlns:a16="http://schemas.microsoft.com/office/drawing/2014/main" id="{E656D648-B46A-6A6E-5439-BEB8B16D6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3362" y="0"/>
            <a:ext cx="7265087" cy="7559675"/>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637921AF-2743-A27B-D492-2B4B1E1753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7702" y="0"/>
            <a:ext cx="6976408" cy="7559675"/>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1A79D991-6753-4B04-8597-1AA2B1B27BBE}"/>
              </a:ext>
            </a:extLst>
          </p:cNvPr>
          <p:cNvSpPr>
            <a:spLocks noGrp="1"/>
          </p:cNvSpPr>
          <p:nvPr>
            <p:ph type="ctrTitle"/>
          </p:nvPr>
        </p:nvSpPr>
        <p:spPr>
          <a:xfrm>
            <a:off x="2241168" y="1589469"/>
            <a:ext cx="6209475" cy="4380736"/>
          </a:xfrm>
        </p:spPr>
        <p:txBody>
          <a:bodyPr vert="horz" lIns="91440" tIns="45720" rIns="91440" bIns="45720" rtlCol="0" anchor="ctr">
            <a:normAutofit/>
          </a:bodyPr>
          <a:lstStyle/>
          <a:p>
            <a:pPr defTabSz="914400"/>
            <a:r>
              <a:rPr lang="en-US" sz="5300" u="sng" dirty="0">
                <a:solidFill>
                  <a:schemeClr val="bg1">
                    <a:lumMod val="95000"/>
                    <a:lumOff val="5000"/>
                  </a:schemeClr>
                </a:solidFill>
                <a:latin typeface="+mj-lt"/>
                <a:cs typeface="+mj-cs"/>
              </a:rPr>
              <a:t>Application Process.</a:t>
            </a:r>
          </a:p>
        </p:txBody>
      </p:sp>
    </p:spTree>
    <p:extLst>
      <p:ext uri="{BB962C8B-B14F-4D97-AF65-F5344CB8AC3E}">
        <p14:creationId xmlns:p14="http://schemas.microsoft.com/office/powerpoint/2010/main" val="351218602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2750731-3DE3-B29D-B12F-C8BB99D605A6}"/>
              </a:ext>
            </a:extLst>
          </p:cNvPr>
          <p:cNvSpPr>
            <a:spLocks noGrp="1"/>
          </p:cNvSpPr>
          <p:nvPr>
            <p:ph type="title"/>
          </p:nvPr>
        </p:nvSpPr>
        <p:spPr/>
        <p:txBody>
          <a:bodyPr/>
          <a:lstStyle/>
          <a:p>
            <a:r>
              <a:rPr lang="en-GB" dirty="0"/>
              <a:t>Nacro Education Application Process.</a:t>
            </a:r>
          </a:p>
        </p:txBody>
      </p:sp>
      <p:sp>
        <p:nvSpPr>
          <p:cNvPr id="7" name="Content Placeholder 6">
            <a:extLst>
              <a:ext uri="{FF2B5EF4-FFF2-40B4-BE49-F238E27FC236}">
                <a16:creationId xmlns:a16="http://schemas.microsoft.com/office/drawing/2014/main" id="{686DB027-1CC9-BC12-E155-058882ADCCBC}"/>
              </a:ext>
            </a:extLst>
          </p:cNvPr>
          <p:cNvSpPr>
            <a:spLocks noGrp="1"/>
          </p:cNvSpPr>
          <p:nvPr>
            <p:ph idx="1"/>
          </p:nvPr>
        </p:nvSpPr>
        <p:spPr>
          <a:xfrm>
            <a:off x="164305" y="1406525"/>
            <a:ext cx="10363201" cy="5183188"/>
          </a:xfrm>
        </p:spPr>
        <p:txBody>
          <a:bodyPr/>
          <a:lstStyle/>
          <a:p>
            <a:pPr marL="285750" indent="-285750">
              <a:buFont typeface="Arial" panose="020B0604020202020204" pitchFamily="34" charset="0"/>
              <a:buChar char="•"/>
            </a:pPr>
            <a:r>
              <a:rPr lang="en-GB" dirty="0"/>
              <a:t>Our applications are done online through our website - </a:t>
            </a:r>
            <a:r>
              <a:rPr lang="en-GB" dirty="0">
                <a:hlinkClick r:id="rId2"/>
              </a:rPr>
              <a:t>Supported Internship (Sheffield) | Nacro</a:t>
            </a:r>
            <a:endParaRPr lang="en-GB" dirty="0"/>
          </a:p>
          <a:p>
            <a:pPr marL="285750" indent="-285750">
              <a:buFont typeface="Arial" panose="020B0604020202020204" pitchFamily="34" charset="0"/>
              <a:buChar char="•"/>
            </a:pPr>
            <a:r>
              <a:rPr lang="en-GB" dirty="0"/>
              <a:t>Once we receive it, we invite the students to take part in a Skills and Interview session/day. These sessions/days include;</a:t>
            </a:r>
          </a:p>
          <a:p>
            <a:pPr marL="746550" lvl="3" indent="-285750"/>
            <a:r>
              <a:rPr lang="en-GB" dirty="0"/>
              <a:t>A Tour of the site.</a:t>
            </a:r>
          </a:p>
          <a:p>
            <a:pPr marL="746550" lvl="3" indent="-285750"/>
            <a:r>
              <a:rPr lang="en-GB" dirty="0"/>
              <a:t>Our Initial Advice and Guidance (IAG) Interview.</a:t>
            </a:r>
          </a:p>
          <a:p>
            <a:pPr marL="746550" lvl="3" indent="-285750"/>
            <a:r>
              <a:rPr lang="en-GB" dirty="0"/>
              <a:t>Practical Skills sessions.</a:t>
            </a:r>
          </a:p>
          <a:p>
            <a:pPr marL="285750" lvl="1" indent="-285750">
              <a:buFont typeface="Arial" panose="020B0604020202020204" pitchFamily="34" charset="0"/>
              <a:buChar char="•"/>
            </a:pPr>
            <a:r>
              <a:rPr lang="en-GB" b="1" dirty="0"/>
              <a:t>These sessions/days are used to make sure that our course is appropriate for them and what they want to do going forward.</a:t>
            </a:r>
          </a:p>
          <a:p>
            <a:pPr marL="285750" lvl="1" indent="-285750">
              <a:buFont typeface="Arial" panose="020B0604020202020204" pitchFamily="34" charset="0"/>
              <a:buChar char="•"/>
            </a:pPr>
            <a:r>
              <a:rPr lang="en-GB" b="1" dirty="0"/>
              <a:t>If it’s appropriate and what they want, we will then offer them a place to start in September.</a:t>
            </a:r>
          </a:p>
          <a:p>
            <a:pPr marL="285750" lvl="1" indent="-285750">
              <a:buFont typeface="Arial" panose="020B0604020202020204" pitchFamily="34" charset="0"/>
              <a:buChar char="•"/>
            </a:pPr>
            <a:r>
              <a:rPr lang="en-GB" b="1" dirty="0"/>
              <a:t>We then hold several “keeping in touch” days leading up to September so they can meet their fellow students, get to know me and team and complete the more boring aspects of joining us (paperwork and English and Maths Assessments).</a:t>
            </a:r>
            <a:r>
              <a:rPr lang="en-GB" dirty="0"/>
              <a:t> </a:t>
            </a:r>
          </a:p>
        </p:txBody>
      </p:sp>
      <p:sp>
        <p:nvSpPr>
          <p:cNvPr id="8" name="Text Placeholder 7">
            <a:extLst>
              <a:ext uri="{FF2B5EF4-FFF2-40B4-BE49-F238E27FC236}">
                <a16:creationId xmlns:a16="http://schemas.microsoft.com/office/drawing/2014/main" id="{63C4E4FE-F42A-EB45-9D75-22EEB4CF3AD3}"/>
              </a:ext>
            </a:extLst>
          </p:cNvPr>
          <p:cNvSpPr>
            <a:spLocks noGrp="1"/>
          </p:cNvSpPr>
          <p:nvPr>
            <p:ph type="body" sz="quarter" idx="13"/>
          </p:nvPr>
        </p:nvSpPr>
        <p:spPr/>
        <p:txBody>
          <a:bodyPr/>
          <a:lstStyle/>
          <a:p>
            <a:r>
              <a:rPr lang="en-GB" dirty="0"/>
              <a:t>From Application to Starting in September.</a:t>
            </a:r>
          </a:p>
        </p:txBody>
      </p:sp>
    </p:spTree>
    <p:extLst>
      <p:ext uri="{BB962C8B-B14F-4D97-AF65-F5344CB8AC3E}">
        <p14:creationId xmlns:p14="http://schemas.microsoft.com/office/powerpoint/2010/main" val="2160545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C23B1-0722-CFA7-EC78-67BEE0ADADE4}"/>
              </a:ext>
            </a:extLst>
          </p:cNvPr>
          <p:cNvSpPr>
            <a:spLocks noGrp="1"/>
          </p:cNvSpPr>
          <p:nvPr>
            <p:ph type="title"/>
          </p:nvPr>
        </p:nvSpPr>
        <p:spPr>
          <a:xfrm>
            <a:off x="1114425" y="481996"/>
            <a:ext cx="9028381" cy="424604"/>
          </a:xfrm>
        </p:spPr>
        <p:txBody>
          <a:bodyPr/>
          <a:lstStyle/>
          <a:p>
            <a:pPr algn="ctr"/>
            <a:r>
              <a:rPr lang="en-GB" sz="3200" u="sng" dirty="0"/>
              <a:t>We are still recruiting for this year</a:t>
            </a:r>
          </a:p>
        </p:txBody>
      </p:sp>
      <p:sp>
        <p:nvSpPr>
          <p:cNvPr id="3" name="Content Placeholder 2">
            <a:extLst>
              <a:ext uri="{FF2B5EF4-FFF2-40B4-BE49-F238E27FC236}">
                <a16:creationId xmlns:a16="http://schemas.microsoft.com/office/drawing/2014/main" id="{2EA1A381-85AA-79D9-E463-756980F9A981}"/>
              </a:ext>
            </a:extLst>
          </p:cNvPr>
          <p:cNvSpPr>
            <a:spLocks noGrp="1"/>
          </p:cNvSpPr>
          <p:nvPr>
            <p:ph idx="1"/>
          </p:nvPr>
        </p:nvSpPr>
        <p:spPr>
          <a:xfrm>
            <a:off x="1114425" y="1542757"/>
            <a:ext cx="7920038" cy="5043781"/>
          </a:xfrm>
        </p:spPr>
        <p:txBody>
          <a:bodyPr/>
          <a:lstStyle/>
          <a:p>
            <a:r>
              <a:rPr lang="en-GB" sz="3200" dirty="0"/>
              <a:t>Across the whole of Nacro we now have 6 Start Points to help streamline student integration. Our next three start points are:</a:t>
            </a:r>
          </a:p>
          <a:p>
            <a:pPr marL="457200" indent="-457200">
              <a:buFont typeface="Arial" panose="020B0604020202020204" pitchFamily="34" charset="0"/>
              <a:buChar char="•"/>
            </a:pPr>
            <a:r>
              <a:rPr lang="en-GB" sz="3200" dirty="0"/>
              <a:t>Start 4 – 30/10/2026</a:t>
            </a:r>
          </a:p>
          <a:p>
            <a:pPr marL="457200" indent="-457200">
              <a:buFont typeface="Arial" panose="020B0604020202020204" pitchFamily="34" charset="0"/>
              <a:buChar char="•"/>
            </a:pPr>
            <a:r>
              <a:rPr lang="en-GB" sz="3200" dirty="0"/>
              <a:t>Start 5 – 27/11/2026</a:t>
            </a:r>
          </a:p>
          <a:p>
            <a:pPr marL="457200" indent="-457200">
              <a:buFont typeface="Arial" panose="020B0604020202020204" pitchFamily="34" charset="0"/>
              <a:buChar char="•"/>
            </a:pPr>
            <a:r>
              <a:rPr lang="en-GB" sz="3200" dirty="0"/>
              <a:t>Start 6 – 08/01/2026</a:t>
            </a:r>
          </a:p>
        </p:txBody>
      </p:sp>
      <p:sp>
        <p:nvSpPr>
          <p:cNvPr id="4" name="Text Placeholder 3">
            <a:extLst>
              <a:ext uri="{FF2B5EF4-FFF2-40B4-BE49-F238E27FC236}">
                <a16:creationId xmlns:a16="http://schemas.microsoft.com/office/drawing/2014/main" id="{BCC71D9B-3132-8F5C-1D26-1ABAE584093D}"/>
              </a:ext>
            </a:extLst>
          </p:cNvPr>
          <p:cNvSpPr>
            <a:spLocks noGrp="1"/>
          </p:cNvSpPr>
          <p:nvPr>
            <p:ph type="body" sz="quarter" idx="13"/>
          </p:nvPr>
        </p:nvSpPr>
        <p:spPr>
          <a:xfrm>
            <a:off x="1114426" y="892038"/>
            <a:ext cx="9314424" cy="511312"/>
          </a:xfrm>
        </p:spPr>
        <p:txBody>
          <a:bodyPr/>
          <a:lstStyle/>
          <a:p>
            <a:pPr algn="ctr"/>
            <a:r>
              <a:rPr lang="en-GB" sz="2800" dirty="0"/>
              <a:t>But we have limited time to engage with new students</a:t>
            </a:r>
          </a:p>
        </p:txBody>
      </p:sp>
      <p:sp>
        <p:nvSpPr>
          <p:cNvPr id="6" name="Slide Number Placeholder 5">
            <a:extLst>
              <a:ext uri="{FF2B5EF4-FFF2-40B4-BE49-F238E27FC236}">
                <a16:creationId xmlns:a16="http://schemas.microsoft.com/office/drawing/2014/main" id="{054A8DF8-2AF0-655D-F5E9-0414917DC588}"/>
              </a:ext>
            </a:extLst>
          </p:cNvPr>
          <p:cNvSpPr>
            <a:spLocks noGrp="1"/>
          </p:cNvSpPr>
          <p:nvPr>
            <p:ph type="sldNum" sz="quarter" idx="16"/>
          </p:nvPr>
        </p:nvSpPr>
        <p:spPr/>
        <p:txBody>
          <a:bodyPr/>
          <a:lstStyle/>
          <a:p>
            <a:fld id="{B2BA6E61-1418-4DA5-A177-FC0DFE7E45BD}" type="slidenum">
              <a:rPr lang="en-GB" smtClean="0"/>
              <a:pPr/>
              <a:t>24</a:t>
            </a:fld>
            <a:endParaRPr lang="en-GB" dirty="0"/>
          </a:p>
        </p:txBody>
      </p:sp>
    </p:spTree>
    <p:extLst>
      <p:ext uri="{BB962C8B-B14F-4D97-AF65-F5344CB8AC3E}">
        <p14:creationId xmlns:p14="http://schemas.microsoft.com/office/powerpoint/2010/main" val="2682382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202B7509-1776-6541-53FF-648A7C26B742}"/>
            </a:ext>
          </a:extLst>
        </p:cNvPr>
        <p:cNvGrpSpPr/>
        <p:nvPr/>
      </p:nvGrpSpPr>
      <p:grpSpPr>
        <a:xfrm>
          <a:off x="0" y="0"/>
          <a:ext cx="0" cy="0"/>
          <a:chOff x="0" y="0"/>
          <a:chExt cx="0" cy="0"/>
        </a:xfrm>
      </p:grpSpPr>
      <p:sp>
        <p:nvSpPr>
          <p:cNvPr id="9" name="Freeform: Shape 8">
            <a:extLst>
              <a:ext uri="{FF2B5EF4-FFF2-40B4-BE49-F238E27FC236}">
                <a16:creationId xmlns:a16="http://schemas.microsoft.com/office/drawing/2014/main" id="{96AFE97D-AF82-AD5E-C7BD-F1E8F61152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3362" y="0"/>
            <a:ext cx="7265087" cy="7559675"/>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90A25CA-F312-308F-A7F8-204C7922D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7702" y="0"/>
            <a:ext cx="6976408" cy="7559675"/>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37DE360E-65D4-C775-5FEA-725567357C5B}"/>
              </a:ext>
            </a:extLst>
          </p:cNvPr>
          <p:cNvSpPr>
            <a:spLocks noGrp="1"/>
          </p:cNvSpPr>
          <p:nvPr>
            <p:ph type="ctrTitle"/>
          </p:nvPr>
        </p:nvSpPr>
        <p:spPr>
          <a:xfrm>
            <a:off x="2241168" y="1589469"/>
            <a:ext cx="6209475" cy="4380736"/>
          </a:xfrm>
        </p:spPr>
        <p:txBody>
          <a:bodyPr vert="horz" lIns="91440" tIns="45720" rIns="91440" bIns="45720" rtlCol="0" anchor="ctr">
            <a:normAutofit/>
          </a:bodyPr>
          <a:lstStyle/>
          <a:p>
            <a:pPr defTabSz="914400"/>
            <a:r>
              <a:rPr lang="en-US" sz="5300" u="sng" dirty="0">
                <a:solidFill>
                  <a:schemeClr val="bg1">
                    <a:lumMod val="95000"/>
                    <a:lumOff val="5000"/>
                  </a:schemeClr>
                </a:solidFill>
                <a:latin typeface="+mj-lt"/>
                <a:cs typeface="+mj-cs"/>
              </a:rPr>
              <a:t>How to get in touch with us.</a:t>
            </a:r>
          </a:p>
        </p:txBody>
      </p:sp>
    </p:spTree>
    <p:extLst>
      <p:ext uri="{BB962C8B-B14F-4D97-AF65-F5344CB8AC3E}">
        <p14:creationId xmlns:p14="http://schemas.microsoft.com/office/powerpoint/2010/main" val="2439099716"/>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AC5C74-FF6B-F41B-7914-EC426E3D6648}"/>
              </a:ext>
            </a:extLst>
          </p:cNvPr>
          <p:cNvSpPr>
            <a:spLocks noGrp="1"/>
          </p:cNvSpPr>
          <p:nvPr>
            <p:ph type="title"/>
          </p:nvPr>
        </p:nvSpPr>
        <p:spPr/>
        <p:txBody>
          <a:bodyPr/>
          <a:lstStyle/>
          <a:p>
            <a:r>
              <a:rPr lang="en-GB" dirty="0"/>
              <a:t>How can you get a hold of us?</a:t>
            </a:r>
          </a:p>
        </p:txBody>
      </p:sp>
      <p:sp>
        <p:nvSpPr>
          <p:cNvPr id="7" name="Content Placeholder 6">
            <a:extLst>
              <a:ext uri="{FF2B5EF4-FFF2-40B4-BE49-F238E27FC236}">
                <a16:creationId xmlns:a16="http://schemas.microsoft.com/office/drawing/2014/main" id="{EA17BF89-BFC4-6B48-8CF9-56D332F2B4B6}"/>
              </a:ext>
            </a:extLst>
          </p:cNvPr>
          <p:cNvSpPr>
            <a:spLocks noGrp="1"/>
          </p:cNvSpPr>
          <p:nvPr>
            <p:ph idx="1"/>
          </p:nvPr>
        </p:nvSpPr>
        <p:spPr>
          <a:xfrm>
            <a:off x="1114425" y="1316642"/>
            <a:ext cx="9458325" cy="5550883"/>
          </a:xfrm>
        </p:spPr>
        <p:txBody>
          <a:bodyPr/>
          <a:lstStyle/>
          <a:p>
            <a:r>
              <a:rPr lang="en-GB" sz="1600" dirty="0"/>
              <a:t>Our website:</a:t>
            </a:r>
          </a:p>
          <a:p>
            <a:r>
              <a:rPr lang="en-GB" sz="1600" dirty="0"/>
              <a:t> </a:t>
            </a:r>
            <a:r>
              <a:rPr lang="en-GB" sz="1600" dirty="0">
                <a:hlinkClick r:id="rId2"/>
              </a:rPr>
              <a:t>https://www.nacro.org.uk/nacro-services/nacro-education/nacro-education-sheffield/</a:t>
            </a:r>
            <a:r>
              <a:rPr lang="en-GB" sz="1600" dirty="0"/>
              <a:t> </a:t>
            </a:r>
          </a:p>
          <a:p>
            <a:r>
              <a:rPr lang="en-GB" sz="1600" dirty="0"/>
              <a:t>Our Email:</a:t>
            </a:r>
          </a:p>
          <a:p>
            <a:r>
              <a:rPr lang="en-GB" sz="1600" b="0" dirty="0">
                <a:hlinkClick r:id="rId3"/>
              </a:rPr>
              <a:t>studysheffield@nacro.org.uk</a:t>
            </a:r>
            <a:r>
              <a:rPr lang="en-GB" sz="1600" b="0" dirty="0"/>
              <a:t>, the general information Email.</a:t>
            </a:r>
          </a:p>
          <a:p>
            <a:r>
              <a:rPr lang="en-GB" sz="1600" b="0" dirty="0">
                <a:hlinkClick r:id="rId4"/>
              </a:rPr>
              <a:t>Lewis.Greenway@nacro.org.uk</a:t>
            </a:r>
            <a:r>
              <a:rPr lang="en-GB" sz="1600" b="0" dirty="0"/>
              <a:t>, Lewis’ Email.</a:t>
            </a:r>
          </a:p>
          <a:p>
            <a:r>
              <a:rPr lang="en-GB" sz="1600" b="0" dirty="0">
                <a:hlinkClick r:id="rId5"/>
              </a:rPr>
              <a:t>Ruth.Puckett@nacro.org.uk</a:t>
            </a:r>
            <a:r>
              <a:rPr lang="en-GB" sz="1600" b="0" dirty="0"/>
              <a:t>, Ruth’s Email.</a:t>
            </a:r>
          </a:p>
          <a:p>
            <a:r>
              <a:rPr lang="en-GB" sz="1600" dirty="0"/>
              <a:t>Our Numbers: </a:t>
            </a:r>
          </a:p>
          <a:p>
            <a:r>
              <a:rPr lang="en-GB" sz="1600" b="0" dirty="0"/>
              <a:t>01142 722319, the Education Centre.</a:t>
            </a:r>
          </a:p>
          <a:p>
            <a:r>
              <a:rPr lang="en-GB" sz="1600" b="0" dirty="0"/>
              <a:t>07302 028000, Lewis’ Work Mobile.</a:t>
            </a:r>
          </a:p>
          <a:p>
            <a:r>
              <a:rPr lang="en-GB" sz="1600" b="0" dirty="0"/>
              <a:t>07920 598485, Ruth’s Work Mobile.</a:t>
            </a:r>
          </a:p>
          <a:p>
            <a:r>
              <a:rPr lang="en-GB" sz="1600" dirty="0"/>
              <a:t>You know where we are now – visit us, just give us some warning if possible.</a:t>
            </a:r>
          </a:p>
        </p:txBody>
      </p:sp>
      <p:sp>
        <p:nvSpPr>
          <p:cNvPr id="8" name="Text Placeholder 7">
            <a:extLst>
              <a:ext uri="{FF2B5EF4-FFF2-40B4-BE49-F238E27FC236}">
                <a16:creationId xmlns:a16="http://schemas.microsoft.com/office/drawing/2014/main" id="{C81D0CBC-4B3B-D2B5-F6ED-C277E22DF0C7}"/>
              </a:ext>
            </a:extLst>
          </p:cNvPr>
          <p:cNvSpPr>
            <a:spLocks noGrp="1"/>
          </p:cNvSpPr>
          <p:nvPr>
            <p:ph type="body" sz="quarter" idx="13"/>
          </p:nvPr>
        </p:nvSpPr>
        <p:spPr/>
        <p:txBody>
          <a:bodyPr/>
          <a:lstStyle/>
          <a:p>
            <a:r>
              <a:rPr lang="en-GB" dirty="0"/>
              <a:t>For Information and contact details.</a:t>
            </a:r>
          </a:p>
        </p:txBody>
      </p:sp>
    </p:spTree>
    <p:extLst>
      <p:ext uri="{BB962C8B-B14F-4D97-AF65-F5344CB8AC3E}">
        <p14:creationId xmlns:p14="http://schemas.microsoft.com/office/powerpoint/2010/main" val="1909595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E98F3CC3-4651-40C5-67C7-D6A1C26A07CE}"/>
            </a:ext>
          </a:extLst>
        </p:cNvPr>
        <p:cNvGrpSpPr/>
        <p:nvPr/>
      </p:nvGrpSpPr>
      <p:grpSpPr>
        <a:xfrm>
          <a:off x="0" y="0"/>
          <a:ext cx="0" cy="0"/>
          <a:chOff x="0" y="0"/>
          <a:chExt cx="0" cy="0"/>
        </a:xfrm>
      </p:grpSpPr>
      <p:sp>
        <p:nvSpPr>
          <p:cNvPr id="9" name="Freeform: Shape 8">
            <a:extLst>
              <a:ext uri="{FF2B5EF4-FFF2-40B4-BE49-F238E27FC236}">
                <a16:creationId xmlns:a16="http://schemas.microsoft.com/office/drawing/2014/main" id="{0052CA7E-E088-B5B8-2087-1D4785CE4A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3362" y="0"/>
            <a:ext cx="7265087" cy="7559675"/>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45D4EDA1-7D31-186E-05C7-76BBBA09C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7702" y="0"/>
            <a:ext cx="6976408" cy="7559675"/>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6C7F7FB2-F182-21F9-3F00-8D745F25A64B}"/>
              </a:ext>
            </a:extLst>
          </p:cNvPr>
          <p:cNvSpPr>
            <a:spLocks noGrp="1"/>
          </p:cNvSpPr>
          <p:nvPr>
            <p:ph type="ctrTitle"/>
          </p:nvPr>
        </p:nvSpPr>
        <p:spPr>
          <a:xfrm>
            <a:off x="2241168" y="1589469"/>
            <a:ext cx="6209475" cy="4380736"/>
          </a:xfrm>
        </p:spPr>
        <p:txBody>
          <a:bodyPr vert="horz" lIns="91440" tIns="45720" rIns="91440" bIns="45720" rtlCol="0" anchor="ctr">
            <a:normAutofit/>
          </a:bodyPr>
          <a:lstStyle/>
          <a:p>
            <a:pPr defTabSz="914400"/>
            <a:r>
              <a:rPr lang="en-US" sz="5300" b="0" dirty="0">
                <a:solidFill>
                  <a:schemeClr val="bg1">
                    <a:lumMod val="95000"/>
                    <a:lumOff val="5000"/>
                  </a:schemeClr>
                </a:solidFill>
                <a:latin typeface="+mj-lt"/>
                <a:cs typeface="+mj-cs"/>
              </a:rPr>
              <a:t>Thank you for listening.</a:t>
            </a:r>
            <a:br>
              <a:rPr lang="en-US" sz="5300" b="0" dirty="0">
                <a:solidFill>
                  <a:schemeClr val="bg1">
                    <a:lumMod val="95000"/>
                    <a:lumOff val="5000"/>
                  </a:schemeClr>
                </a:solidFill>
                <a:latin typeface="+mj-lt"/>
                <a:cs typeface="+mj-cs"/>
              </a:rPr>
            </a:br>
            <a:br>
              <a:rPr lang="en-US" sz="5300" b="0" dirty="0">
                <a:solidFill>
                  <a:schemeClr val="bg1">
                    <a:lumMod val="95000"/>
                    <a:lumOff val="5000"/>
                  </a:schemeClr>
                </a:solidFill>
                <a:latin typeface="+mj-lt"/>
                <a:cs typeface="+mj-cs"/>
              </a:rPr>
            </a:br>
            <a:r>
              <a:rPr lang="en-US" sz="5300" b="0" dirty="0">
                <a:solidFill>
                  <a:schemeClr val="bg1">
                    <a:lumMod val="95000"/>
                    <a:lumOff val="5000"/>
                  </a:schemeClr>
                </a:solidFill>
                <a:latin typeface="+mj-lt"/>
                <a:cs typeface="+mj-cs"/>
              </a:rPr>
              <a:t>Any questions?</a:t>
            </a:r>
          </a:p>
        </p:txBody>
      </p:sp>
    </p:spTree>
    <p:extLst>
      <p:ext uri="{BB962C8B-B14F-4D97-AF65-F5344CB8AC3E}">
        <p14:creationId xmlns:p14="http://schemas.microsoft.com/office/powerpoint/2010/main" val="364493410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00000"/>
      </a:dk2>
      <a:lt2>
        <a:srgbClr val="FFFFFF"/>
      </a:lt2>
      <a:accent1>
        <a:srgbClr val="00AAA5"/>
      </a:accent1>
      <a:accent2>
        <a:srgbClr val="78D4D4"/>
      </a:accent2>
      <a:accent3>
        <a:srgbClr val="FFBE00"/>
      </a:accent3>
      <a:accent4>
        <a:srgbClr val="FF6450"/>
      </a:accent4>
      <a:accent5>
        <a:srgbClr val="5A3C8C"/>
      </a:accent5>
      <a:accent6>
        <a:srgbClr val="FFF5F5"/>
      </a:accent6>
      <a:hlink>
        <a:srgbClr val="00AAA5"/>
      </a:hlink>
      <a:folHlink>
        <a:srgbClr val="7F7F7F"/>
      </a:folHlink>
    </a:clrScheme>
    <a:fontScheme name="Custom 22">
      <a:majorFont>
        <a:latin typeface="Lexend"/>
        <a:ea typeface=""/>
        <a:cs typeface=""/>
      </a:majorFont>
      <a:minorFont>
        <a:latin typeface="Lexend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lnSpc>
            <a:spcPct val="113000"/>
          </a:lnSpc>
          <a:spcAft>
            <a:spcPts val="1800"/>
          </a:spcAft>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465222B9D3B840A94311412C31D04F" ma:contentTypeVersion="19" ma:contentTypeDescription="Create a new document." ma:contentTypeScope="" ma:versionID="c68fdd6164a9dd577fd8d6ab97aaa99e">
  <xsd:schema xmlns:xsd="http://www.w3.org/2001/XMLSchema" xmlns:xs="http://www.w3.org/2001/XMLSchema" xmlns:p="http://schemas.microsoft.com/office/2006/metadata/properties" xmlns:ns2="3da5142a-5abf-479f-b9aa-460bbb09e245" xmlns:ns3="89e127c2-7a2f-491a-a0e0-dffd18df8387" targetNamespace="http://schemas.microsoft.com/office/2006/metadata/properties" ma:root="true" ma:fieldsID="0818ed0f876ff9e5c494d948e3c4bc1f" ns2:_="" ns3:_="">
    <xsd:import namespace="3da5142a-5abf-479f-b9aa-460bbb09e245"/>
    <xsd:import namespace="89e127c2-7a2f-491a-a0e0-dffd18df838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element ref="ns3:MediaServiceLocation" minOccurs="0"/>
                <xsd:element ref="ns3:lcf76f155ced4ddcb4097134ff3c332f" minOccurs="0"/>
                <xsd:element ref="ns2:TaxCatchAll" minOccurs="0"/>
                <xsd:element ref="ns3:_x0035_4NorthHomes_x002d_ImplementationPla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a5142a-5abf-479f-b9aa-460bbb09e2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9e62f52-3e76-47cc-a9c6-5d6f52e81510}" ma:internalName="TaxCatchAll" ma:showField="CatchAllData" ma:web="3da5142a-5abf-479f-b9aa-460bbb09e2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9e127c2-7a2f-491a-a0e0-dffd18df838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798dfe0-554b-4db0-8cf3-b8759997f850" ma:termSetId="09814cd3-568e-fe90-9814-8d621ff8fb84" ma:anchorId="fba54fb3-c3e1-fe81-a776-ca4b69148c4d" ma:open="true" ma:isKeyword="false">
      <xsd:complexType>
        <xsd:sequence>
          <xsd:element ref="pc:Terms" minOccurs="0" maxOccurs="1"/>
        </xsd:sequence>
      </xsd:complexType>
    </xsd:element>
    <xsd:element name="_x0035_4NorthHomes_x002d_ImplementationPlan" ma:index="24" nillable="true" ma:displayName="54 North Homes - Implementation Plan " ma:description="https://tasks.office.com/dfnfoundation.org/en-GB/Home/Planner/#/plantaskboard?groupId=c9e58b70-dda2-4609-9d24-bb037e558a71&amp;planId=99qIAKTMGUOGCJyyAucATpcAHdph" ma:format="Hyperlink" ma:internalName="_x0035_4NorthHomes_x002d_ImplementationPlan">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9e127c2-7a2f-491a-a0e0-dffd18df8387">
      <Terms xmlns="http://schemas.microsoft.com/office/infopath/2007/PartnerControls"/>
    </lcf76f155ced4ddcb4097134ff3c332f>
    <_x0035_4NorthHomes_x002d_ImplementationPlan xmlns="89e127c2-7a2f-491a-a0e0-dffd18df8387">
      <Url xsi:nil="true"/>
      <Description xsi:nil="true"/>
    </_x0035_4NorthHomes_x002d_ImplementationPlan>
    <TaxCatchAll xmlns="3da5142a-5abf-479f-b9aa-460bbb09e24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7369FA-E9B1-44A9-B4BE-4DBB74CBB4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5142a-5abf-479f-b9aa-460bbb09e245"/>
    <ds:schemaRef ds:uri="89e127c2-7a2f-491a-a0e0-dffd18df83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FEF283-9A3F-4F38-A1BF-1D4A8AC9ADAE}">
  <ds:schemaRefs>
    <ds:schemaRef ds:uri="http://schemas.openxmlformats.org/package/2006/metadata/core-properties"/>
    <ds:schemaRef ds:uri="http://purl.org/dc/elements/1.1/"/>
    <ds:schemaRef ds:uri="http://schemas.microsoft.com/office/2006/metadata/properties"/>
    <ds:schemaRef ds:uri="abc6e224-6003-43fb-916d-8b3b23aca4dc"/>
    <ds:schemaRef ds:uri="http://schemas.microsoft.com/office/2006/documentManagement/types"/>
    <ds:schemaRef ds:uri="http://purl.org/dc/terms/"/>
    <ds:schemaRef ds:uri="http://schemas.microsoft.com/office/infopath/2007/PartnerControls"/>
    <ds:schemaRef ds:uri="http://purl.org/dc/dcmitype/"/>
    <ds:schemaRef ds:uri="a89c490b-1eb9-4f61-a72f-8acbe80d2500"/>
    <ds:schemaRef ds:uri="http://www.w3.org/XML/1998/namespace"/>
    <ds:schemaRef ds:uri="89e127c2-7a2f-491a-a0e0-dffd18df8387"/>
    <ds:schemaRef ds:uri="3da5142a-5abf-479f-b9aa-460bbb09e245"/>
  </ds:schemaRefs>
</ds:datastoreItem>
</file>

<file path=customXml/itemProps3.xml><?xml version="1.0" encoding="utf-8"?>
<ds:datastoreItem xmlns:ds="http://schemas.openxmlformats.org/officeDocument/2006/customXml" ds:itemID="{F2101012-0EE3-4824-9811-0C086714C2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8620</TotalTime>
  <Words>1923</Words>
  <Application>Microsoft Office PowerPoint</Application>
  <PresentationFormat>Custom</PresentationFormat>
  <Paragraphs>204</Paragraphs>
  <Slides>27</Slides>
  <Notes>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Arial Black</vt:lpstr>
      <vt:lpstr>Calibri</vt:lpstr>
      <vt:lpstr>Lexend</vt:lpstr>
      <vt:lpstr>Lexend Light</vt:lpstr>
      <vt:lpstr>Office Theme</vt:lpstr>
      <vt:lpstr>Supported Internship – Asda Sheffield</vt:lpstr>
      <vt:lpstr>Introduction to the Programme Partners</vt:lpstr>
      <vt:lpstr>What is a DFN Project Search Supported Internship Programme?</vt:lpstr>
      <vt:lpstr>Details of the Programme</vt:lpstr>
      <vt:lpstr>The Life of a Supported Intern</vt:lpstr>
      <vt:lpstr>A Interns day on programme</vt:lpstr>
      <vt:lpstr>Work Placements Available.</vt:lpstr>
      <vt:lpstr>Entry Requirements</vt:lpstr>
      <vt:lpstr>Entry Requirements.</vt:lpstr>
      <vt:lpstr>Roles in the Partnership</vt:lpstr>
      <vt:lpstr>Role of the Tutor – Me.</vt:lpstr>
      <vt:lpstr>Role of the Job Coach</vt:lpstr>
      <vt:lpstr>The Asda Team</vt:lpstr>
      <vt:lpstr>DFN and the Local Authority</vt:lpstr>
      <vt:lpstr>Our Expectations</vt:lpstr>
      <vt:lpstr>Expectations of an Intern</vt:lpstr>
      <vt:lpstr>Parent and Carer Involvement</vt:lpstr>
      <vt:lpstr>Outcomes, Progression and Successes.</vt:lpstr>
      <vt:lpstr>Outcomes and Progression.</vt:lpstr>
      <vt:lpstr>Successes. </vt:lpstr>
      <vt:lpstr>Case Studies</vt:lpstr>
      <vt:lpstr>Application Process.</vt:lpstr>
      <vt:lpstr>Nacro Education Application Process.</vt:lpstr>
      <vt:lpstr>We are still recruiting for this year</vt:lpstr>
      <vt:lpstr>How to get in touch with us.</vt:lpstr>
      <vt:lpstr>How can you get a hold of us?</vt:lpstr>
      <vt:lpstr>Thank you for listening.  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Jo Harwood</dc:creator>
  <cp:lastModifiedBy>Lewis Greenway</cp:lastModifiedBy>
  <cp:revision>44</cp:revision>
  <dcterms:created xsi:type="dcterms:W3CDTF">2022-06-21T13:55:07Z</dcterms:created>
  <dcterms:modified xsi:type="dcterms:W3CDTF">2026-10-14T16:05:36Z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0x010100DC465222B9D3B840A94311412C31D04F</vt:lpwstr>
  </property>
</Properties>
</file>