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4"/>
  </p:sldMasterIdLst>
  <p:notesMasterIdLst>
    <p:notesMasterId r:id="rId23"/>
  </p:notesMasterIdLst>
  <p:sldIdLst>
    <p:sldId id="256" r:id="rId5"/>
    <p:sldId id="262" r:id="rId6"/>
    <p:sldId id="263" r:id="rId7"/>
    <p:sldId id="258"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59" r:id="rId2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5244"/>
    <a:srgbClr val="3D3D3B"/>
    <a:srgbClr val="043748"/>
    <a:srgbClr val="308189"/>
    <a:srgbClr val="465C6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EC090D-F75D-4EF5-2159-1DF5A2912CB7}" v="10" dt="2025-07-16T10:55:56.733"/>
    <p1510:client id="{50831EF3-4928-49AF-91E7-C2E403D4E199}" v="6" dt="2025-07-15T11:34:20.66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629CD22-260E-41BE-9E97-F959F047A5FA}" type="datetimeFigureOut">
              <a:rPr lang="en-GB" smtClean="0"/>
              <a:t>18/07/2025</a:t>
            </a:fld>
            <a:endParaRPr lang="en-GB"/>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E63AEAED-7CEE-42ED-A750-56394A9C1983}" type="slidenum">
              <a:rPr lang="en-GB" smtClean="0"/>
              <a:t>‹#›</a:t>
            </a:fld>
            <a:endParaRPr lang="en-GB"/>
          </a:p>
        </p:txBody>
      </p:sp>
    </p:spTree>
    <p:extLst>
      <p:ext uri="{BB962C8B-B14F-4D97-AF65-F5344CB8AC3E}">
        <p14:creationId xmlns:p14="http://schemas.microsoft.com/office/powerpoint/2010/main" val="436091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3AEAED-7CEE-42ED-A750-56394A9C1983}" type="slidenum">
              <a:rPr lang="en-GB" smtClean="0"/>
              <a:t>1</a:t>
            </a:fld>
            <a:endParaRPr lang="en-GB"/>
          </a:p>
        </p:txBody>
      </p:sp>
    </p:spTree>
    <p:extLst>
      <p:ext uri="{BB962C8B-B14F-4D97-AF65-F5344CB8AC3E}">
        <p14:creationId xmlns:p14="http://schemas.microsoft.com/office/powerpoint/2010/main" val="3010893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0A2B5-E5B2-C9D0-4001-3E124DB4D1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F16BFD-604A-08B0-6B3E-3DFCE3E3C0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E51FC3-F424-3FCB-99E6-3EFACF16A7B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Care and Support Statutory Guidance, s16.7</a:t>
            </a:r>
          </a:p>
        </p:txBody>
      </p:sp>
      <p:sp>
        <p:nvSpPr>
          <p:cNvPr id="4" name="Slide Number Placeholder 3">
            <a:extLst>
              <a:ext uri="{FF2B5EF4-FFF2-40B4-BE49-F238E27FC236}">
                <a16:creationId xmlns:a16="http://schemas.microsoft.com/office/drawing/2014/main" id="{0B05AE97-A18D-D7FE-117C-8CD85DDBEE07}"/>
              </a:ext>
            </a:extLst>
          </p:cNvPr>
          <p:cNvSpPr>
            <a:spLocks noGrp="1"/>
          </p:cNvSpPr>
          <p:nvPr>
            <p:ph type="sldNum" sz="quarter" idx="5"/>
          </p:nvPr>
        </p:nvSpPr>
        <p:spPr/>
        <p:txBody>
          <a:bodyPr/>
          <a:lstStyle/>
          <a:p>
            <a:fld id="{E63AEAED-7CEE-42ED-A750-56394A9C1983}" type="slidenum">
              <a:rPr lang="en-GB" smtClean="0"/>
              <a:t>10</a:t>
            </a:fld>
            <a:endParaRPr lang="en-GB"/>
          </a:p>
        </p:txBody>
      </p:sp>
    </p:spTree>
    <p:extLst>
      <p:ext uri="{BB962C8B-B14F-4D97-AF65-F5344CB8AC3E}">
        <p14:creationId xmlns:p14="http://schemas.microsoft.com/office/powerpoint/2010/main" val="2011501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2BA0C-3467-1A97-8ABD-2A90920553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84FBF8-7C17-96D1-7194-1191B27FDD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B46BFF-870C-FC08-15ED-3265DDD1F2C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a:extLst>
              <a:ext uri="{FF2B5EF4-FFF2-40B4-BE49-F238E27FC236}">
                <a16:creationId xmlns:a16="http://schemas.microsoft.com/office/drawing/2014/main" id="{787B7FA8-074F-85E4-175A-B0F1F658998C}"/>
              </a:ext>
            </a:extLst>
          </p:cNvPr>
          <p:cNvSpPr>
            <a:spLocks noGrp="1"/>
          </p:cNvSpPr>
          <p:nvPr>
            <p:ph type="sldNum" sz="quarter" idx="5"/>
          </p:nvPr>
        </p:nvSpPr>
        <p:spPr/>
        <p:txBody>
          <a:bodyPr/>
          <a:lstStyle/>
          <a:p>
            <a:fld id="{E63AEAED-7CEE-42ED-A750-56394A9C1983}" type="slidenum">
              <a:rPr lang="en-GB" smtClean="0"/>
              <a:t>11</a:t>
            </a:fld>
            <a:endParaRPr lang="en-GB"/>
          </a:p>
        </p:txBody>
      </p:sp>
    </p:spTree>
    <p:extLst>
      <p:ext uri="{BB962C8B-B14F-4D97-AF65-F5344CB8AC3E}">
        <p14:creationId xmlns:p14="http://schemas.microsoft.com/office/powerpoint/2010/main" val="2373310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DEFBE-A958-D9C6-14E0-63B6F07B6F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C5911C-6573-AC90-5E40-01B63897A2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469CF6-3620-E39C-0E64-EDE26A89DDC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a:extLst>
              <a:ext uri="{FF2B5EF4-FFF2-40B4-BE49-F238E27FC236}">
                <a16:creationId xmlns:a16="http://schemas.microsoft.com/office/drawing/2014/main" id="{EB0C47C6-1DBF-2749-27E1-C436DE2A703A}"/>
              </a:ext>
            </a:extLst>
          </p:cNvPr>
          <p:cNvSpPr>
            <a:spLocks noGrp="1"/>
          </p:cNvSpPr>
          <p:nvPr>
            <p:ph type="sldNum" sz="quarter" idx="5"/>
          </p:nvPr>
        </p:nvSpPr>
        <p:spPr/>
        <p:txBody>
          <a:bodyPr/>
          <a:lstStyle/>
          <a:p>
            <a:fld id="{E63AEAED-7CEE-42ED-A750-56394A9C1983}" type="slidenum">
              <a:rPr lang="en-GB" smtClean="0"/>
              <a:t>12</a:t>
            </a:fld>
            <a:endParaRPr lang="en-GB"/>
          </a:p>
        </p:txBody>
      </p:sp>
    </p:spTree>
    <p:extLst>
      <p:ext uri="{BB962C8B-B14F-4D97-AF65-F5344CB8AC3E}">
        <p14:creationId xmlns:p14="http://schemas.microsoft.com/office/powerpoint/2010/main" val="1773295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9F468-7F21-9336-B1CF-2BCD5AAE45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738EB1-786D-DBAF-6587-1021EBEE07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4FF3EB-328D-AF3E-2AB9-89282FDF1E5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a:extLst>
              <a:ext uri="{FF2B5EF4-FFF2-40B4-BE49-F238E27FC236}">
                <a16:creationId xmlns:a16="http://schemas.microsoft.com/office/drawing/2014/main" id="{07B1103B-998B-6976-6F50-996BB11CC1B4}"/>
              </a:ext>
            </a:extLst>
          </p:cNvPr>
          <p:cNvSpPr>
            <a:spLocks noGrp="1"/>
          </p:cNvSpPr>
          <p:nvPr>
            <p:ph type="sldNum" sz="quarter" idx="5"/>
          </p:nvPr>
        </p:nvSpPr>
        <p:spPr/>
        <p:txBody>
          <a:bodyPr/>
          <a:lstStyle/>
          <a:p>
            <a:fld id="{E63AEAED-7CEE-42ED-A750-56394A9C1983}" type="slidenum">
              <a:rPr lang="en-GB" smtClean="0"/>
              <a:t>13</a:t>
            </a:fld>
            <a:endParaRPr lang="en-GB"/>
          </a:p>
        </p:txBody>
      </p:sp>
    </p:spTree>
    <p:extLst>
      <p:ext uri="{BB962C8B-B14F-4D97-AF65-F5344CB8AC3E}">
        <p14:creationId xmlns:p14="http://schemas.microsoft.com/office/powerpoint/2010/main" val="2020262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2DC63-2277-5E4D-7151-C19F9ADD0D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C99EDB-A758-4BD1-B106-F7F9601443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0A0EC9-7489-810C-CF21-966620768DF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a:extLst>
              <a:ext uri="{FF2B5EF4-FFF2-40B4-BE49-F238E27FC236}">
                <a16:creationId xmlns:a16="http://schemas.microsoft.com/office/drawing/2014/main" id="{82A9F6DD-C3A1-CB5D-E0D9-4AFA4BA155B7}"/>
              </a:ext>
            </a:extLst>
          </p:cNvPr>
          <p:cNvSpPr>
            <a:spLocks noGrp="1"/>
          </p:cNvSpPr>
          <p:nvPr>
            <p:ph type="sldNum" sz="quarter" idx="5"/>
          </p:nvPr>
        </p:nvSpPr>
        <p:spPr/>
        <p:txBody>
          <a:bodyPr/>
          <a:lstStyle/>
          <a:p>
            <a:fld id="{E63AEAED-7CEE-42ED-A750-56394A9C1983}" type="slidenum">
              <a:rPr lang="en-GB" smtClean="0"/>
              <a:t>14</a:t>
            </a:fld>
            <a:endParaRPr lang="en-GB"/>
          </a:p>
        </p:txBody>
      </p:sp>
    </p:spTree>
    <p:extLst>
      <p:ext uri="{BB962C8B-B14F-4D97-AF65-F5344CB8AC3E}">
        <p14:creationId xmlns:p14="http://schemas.microsoft.com/office/powerpoint/2010/main" val="523165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29E6B-EB8A-2B55-98CD-91FE02A908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DA1F2A-3B7B-9DE2-F446-A3CF8AB014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665A40-964C-02D5-0922-130D0F94085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a:extLst>
              <a:ext uri="{FF2B5EF4-FFF2-40B4-BE49-F238E27FC236}">
                <a16:creationId xmlns:a16="http://schemas.microsoft.com/office/drawing/2014/main" id="{52999AE7-6D17-0140-F48C-C18C040E1E43}"/>
              </a:ext>
            </a:extLst>
          </p:cNvPr>
          <p:cNvSpPr>
            <a:spLocks noGrp="1"/>
          </p:cNvSpPr>
          <p:nvPr>
            <p:ph type="sldNum" sz="quarter" idx="5"/>
          </p:nvPr>
        </p:nvSpPr>
        <p:spPr/>
        <p:txBody>
          <a:bodyPr/>
          <a:lstStyle/>
          <a:p>
            <a:fld id="{E63AEAED-7CEE-42ED-A750-56394A9C1983}" type="slidenum">
              <a:rPr lang="en-GB" smtClean="0"/>
              <a:t>15</a:t>
            </a:fld>
            <a:endParaRPr lang="en-GB"/>
          </a:p>
        </p:txBody>
      </p:sp>
    </p:spTree>
    <p:extLst>
      <p:ext uri="{BB962C8B-B14F-4D97-AF65-F5344CB8AC3E}">
        <p14:creationId xmlns:p14="http://schemas.microsoft.com/office/powerpoint/2010/main" val="3456773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AD865-DA29-5C6B-2CA0-996878D21F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82B33F-05E5-2BD9-2869-DAD81DFE4D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680251-209A-6582-00B4-6B6C3E293E9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only applies to significant decision. On a day-to-day basis, parents often continue to make and support their children to make day-to-day decision. </a:t>
            </a:r>
          </a:p>
        </p:txBody>
      </p:sp>
      <p:sp>
        <p:nvSpPr>
          <p:cNvPr id="4" name="Slide Number Placeholder 3">
            <a:extLst>
              <a:ext uri="{FF2B5EF4-FFF2-40B4-BE49-F238E27FC236}">
                <a16:creationId xmlns:a16="http://schemas.microsoft.com/office/drawing/2014/main" id="{B52E60C6-5688-BF3C-CEFF-2D8F719FD0A0}"/>
              </a:ext>
            </a:extLst>
          </p:cNvPr>
          <p:cNvSpPr>
            <a:spLocks noGrp="1"/>
          </p:cNvSpPr>
          <p:nvPr>
            <p:ph type="sldNum" sz="quarter" idx="5"/>
          </p:nvPr>
        </p:nvSpPr>
        <p:spPr/>
        <p:txBody>
          <a:bodyPr/>
          <a:lstStyle/>
          <a:p>
            <a:fld id="{E63AEAED-7CEE-42ED-A750-56394A9C1983}" type="slidenum">
              <a:rPr lang="en-GB" smtClean="0"/>
              <a:t>16</a:t>
            </a:fld>
            <a:endParaRPr lang="en-GB"/>
          </a:p>
        </p:txBody>
      </p:sp>
    </p:spTree>
    <p:extLst>
      <p:ext uri="{BB962C8B-B14F-4D97-AF65-F5344CB8AC3E}">
        <p14:creationId xmlns:p14="http://schemas.microsoft.com/office/powerpoint/2010/main" val="2867475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1C58C-7B46-4D25-36C8-5017A8FB8F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EDA87F-A5D3-72AC-1A8B-0DD4DDBBE8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2ECB04-58C3-4EFE-0C32-815594FDFB7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No automatic referral. </a:t>
            </a:r>
          </a:p>
        </p:txBody>
      </p:sp>
      <p:sp>
        <p:nvSpPr>
          <p:cNvPr id="4" name="Slide Number Placeholder 3">
            <a:extLst>
              <a:ext uri="{FF2B5EF4-FFF2-40B4-BE49-F238E27FC236}">
                <a16:creationId xmlns:a16="http://schemas.microsoft.com/office/drawing/2014/main" id="{9637FAC7-8896-609B-895E-F08D57317D0D}"/>
              </a:ext>
            </a:extLst>
          </p:cNvPr>
          <p:cNvSpPr>
            <a:spLocks noGrp="1"/>
          </p:cNvSpPr>
          <p:nvPr>
            <p:ph type="sldNum" sz="quarter" idx="5"/>
          </p:nvPr>
        </p:nvSpPr>
        <p:spPr/>
        <p:txBody>
          <a:bodyPr/>
          <a:lstStyle/>
          <a:p>
            <a:fld id="{E63AEAED-7CEE-42ED-A750-56394A9C1983}" type="slidenum">
              <a:rPr lang="en-GB" smtClean="0"/>
              <a:t>17</a:t>
            </a:fld>
            <a:endParaRPr lang="en-GB"/>
          </a:p>
        </p:txBody>
      </p:sp>
    </p:spTree>
    <p:extLst>
      <p:ext uri="{BB962C8B-B14F-4D97-AF65-F5344CB8AC3E}">
        <p14:creationId xmlns:p14="http://schemas.microsoft.com/office/powerpoint/2010/main" val="3197361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3AEAED-7CEE-42ED-A750-56394A9C1983}" type="slidenum">
              <a:rPr lang="en-GB" smtClean="0"/>
              <a:t>18</a:t>
            </a:fld>
            <a:endParaRPr lang="en-GB"/>
          </a:p>
        </p:txBody>
      </p:sp>
    </p:spTree>
    <p:extLst>
      <p:ext uri="{BB962C8B-B14F-4D97-AF65-F5344CB8AC3E}">
        <p14:creationId xmlns:p14="http://schemas.microsoft.com/office/powerpoint/2010/main" val="227183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We speak lots of parents.</a:t>
            </a:r>
          </a:p>
          <a:p>
            <a:pPr marL="171450" indent="-171450">
              <a:buFont typeface="Arial"/>
              <a:buChar char="•"/>
            </a:pPr>
            <a:r>
              <a:rPr lang="en-US"/>
              <a:t>They tell us things they've heard or are worried about.</a:t>
            </a:r>
          </a:p>
          <a:p>
            <a:pPr marL="171450" indent="-171450">
              <a:buFont typeface="Arial"/>
              <a:buChar char="•"/>
            </a:pPr>
            <a:r>
              <a:rPr lang="en-US"/>
              <a:t>These are often misleading or incomplete.</a:t>
            </a:r>
          </a:p>
          <a:p>
            <a:pPr marL="171450" indent="-171450">
              <a:buFont typeface="Arial"/>
              <a:buChar char="•"/>
            </a:pPr>
            <a:r>
              <a:rPr lang="en-US"/>
              <a:t>This talk is to help explain more about what we do and how we do it – and is your opportunity to ask lots of questions!! </a:t>
            </a:r>
          </a:p>
        </p:txBody>
      </p:sp>
      <p:sp>
        <p:nvSpPr>
          <p:cNvPr id="4" name="Slide Number Placeholder 3"/>
          <p:cNvSpPr>
            <a:spLocks noGrp="1"/>
          </p:cNvSpPr>
          <p:nvPr>
            <p:ph type="sldNum" sz="quarter" idx="5"/>
          </p:nvPr>
        </p:nvSpPr>
        <p:spPr/>
        <p:txBody>
          <a:bodyPr/>
          <a:lstStyle/>
          <a:p>
            <a:fld id="{E63AEAED-7CEE-42ED-A750-56394A9C1983}" type="slidenum">
              <a:rPr lang="en-GB" smtClean="0"/>
              <a:t>2</a:t>
            </a:fld>
            <a:endParaRPr lang="en-GB"/>
          </a:p>
        </p:txBody>
      </p:sp>
    </p:spTree>
    <p:extLst>
      <p:ext uri="{BB962C8B-B14F-4D97-AF65-F5344CB8AC3E}">
        <p14:creationId xmlns:p14="http://schemas.microsoft.com/office/powerpoint/2010/main" val="1658676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Living the life you want to live: </a:t>
            </a:r>
          </a:p>
          <a:p>
            <a:endParaRPr lang="en-US"/>
          </a:p>
          <a:p>
            <a:pPr marL="171450" indent="-171450">
              <a:buFont typeface="Arial" panose="020B0604020202020204" pitchFamily="34" charset="0"/>
              <a:buChar char="•"/>
            </a:pPr>
            <a:r>
              <a:rPr lang="en-US"/>
              <a:t>this is our adult social care vision, but we think it’s important for young people entering adulthood</a:t>
            </a:r>
          </a:p>
          <a:p>
            <a:pPr marL="171450" indent="-171450">
              <a:buFont typeface="Arial" panose="020B0604020202020204" pitchFamily="34" charset="0"/>
              <a:buChar char="•"/>
            </a:pPr>
            <a:r>
              <a:rPr lang="en-US"/>
              <a:t>an opportunity to find out what young people want and how we can help them achieve that</a:t>
            </a:r>
          </a:p>
        </p:txBody>
      </p:sp>
      <p:sp>
        <p:nvSpPr>
          <p:cNvPr id="4" name="Slide Number Placeholder 3"/>
          <p:cNvSpPr>
            <a:spLocks noGrp="1"/>
          </p:cNvSpPr>
          <p:nvPr>
            <p:ph type="sldNum" sz="quarter" idx="5"/>
          </p:nvPr>
        </p:nvSpPr>
        <p:spPr/>
        <p:txBody>
          <a:bodyPr/>
          <a:lstStyle/>
          <a:p>
            <a:fld id="{E63AEAED-7CEE-42ED-A750-56394A9C1983}" type="slidenum">
              <a:rPr lang="en-GB" smtClean="0"/>
              <a:t>3</a:t>
            </a:fld>
            <a:endParaRPr lang="en-GB"/>
          </a:p>
        </p:txBody>
      </p:sp>
    </p:spTree>
    <p:extLst>
      <p:ext uri="{BB962C8B-B14F-4D97-AF65-F5344CB8AC3E}">
        <p14:creationId xmlns:p14="http://schemas.microsoft.com/office/powerpoint/2010/main" val="4013635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3AEAED-7CEE-42ED-A750-56394A9C1983}" type="slidenum">
              <a:rPr lang="en-GB" smtClean="0"/>
              <a:t>4</a:t>
            </a:fld>
            <a:endParaRPr lang="en-GB"/>
          </a:p>
        </p:txBody>
      </p:sp>
    </p:spTree>
    <p:extLst>
      <p:ext uri="{BB962C8B-B14F-4D97-AF65-F5344CB8AC3E}">
        <p14:creationId xmlns:p14="http://schemas.microsoft.com/office/powerpoint/2010/main" val="2963226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2C4ED-9A65-8503-FE04-F159EEDB5F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0FDE14-D3F8-31FF-0EAE-C72F381A4E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7CE87B9-058E-96FF-070B-7B96C55086F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F12A5F6-596F-6E8F-701B-94ED3DD90CB8}"/>
              </a:ext>
            </a:extLst>
          </p:cNvPr>
          <p:cNvSpPr>
            <a:spLocks noGrp="1"/>
          </p:cNvSpPr>
          <p:nvPr>
            <p:ph type="sldNum" sz="quarter" idx="5"/>
          </p:nvPr>
        </p:nvSpPr>
        <p:spPr/>
        <p:txBody>
          <a:bodyPr/>
          <a:lstStyle/>
          <a:p>
            <a:fld id="{E63AEAED-7CEE-42ED-A750-56394A9C1983}" type="slidenum">
              <a:rPr lang="en-GB" smtClean="0"/>
              <a:t>5</a:t>
            </a:fld>
            <a:endParaRPr lang="en-GB"/>
          </a:p>
        </p:txBody>
      </p:sp>
    </p:spTree>
    <p:extLst>
      <p:ext uri="{BB962C8B-B14F-4D97-AF65-F5344CB8AC3E}">
        <p14:creationId xmlns:p14="http://schemas.microsoft.com/office/powerpoint/2010/main" val="2142326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A4B55-9A67-05F7-5547-202ACE3551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6EE8EDA-46E8-D301-2AF2-FD961E0B4B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C91485-8B9A-93AC-B36C-DA6904D9FD7F}"/>
              </a:ext>
            </a:extLst>
          </p:cNvPr>
          <p:cNvSpPr>
            <a:spLocks noGrp="1"/>
          </p:cNvSpPr>
          <p:nvPr>
            <p:ph type="body" idx="1"/>
          </p:nvPr>
        </p:nvSpPr>
        <p:spPr/>
        <p:txBody>
          <a:bodyPr/>
          <a:lstStyle/>
          <a:p>
            <a:r>
              <a:rPr lang="en-GB" sz="1200" b="0">
                <a:solidFill>
                  <a:srgbClr val="3D3D3B"/>
                </a:solidFill>
              </a:rPr>
              <a:t>Decide on eligibility: by this we mean they can’t do two or more normal day-to-day tasks without support and it has a significant impact on them</a:t>
            </a:r>
            <a:endParaRPr lang="en-US"/>
          </a:p>
        </p:txBody>
      </p:sp>
      <p:sp>
        <p:nvSpPr>
          <p:cNvPr id="4" name="Slide Number Placeholder 3">
            <a:extLst>
              <a:ext uri="{FF2B5EF4-FFF2-40B4-BE49-F238E27FC236}">
                <a16:creationId xmlns:a16="http://schemas.microsoft.com/office/drawing/2014/main" id="{5C45C1A6-74AB-7668-D760-1CD57AC2D72C}"/>
              </a:ext>
            </a:extLst>
          </p:cNvPr>
          <p:cNvSpPr>
            <a:spLocks noGrp="1"/>
          </p:cNvSpPr>
          <p:nvPr>
            <p:ph type="sldNum" sz="quarter" idx="5"/>
          </p:nvPr>
        </p:nvSpPr>
        <p:spPr/>
        <p:txBody>
          <a:bodyPr/>
          <a:lstStyle/>
          <a:p>
            <a:fld id="{E63AEAED-7CEE-42ED-A750-56394A9C1983}" type="slidenum">
              <a:rPr lang="en-GB" smtClean="0"/>
              <a:t>6</a:t>
            </a:fld>
            <a:endParaRPr lang="en-GB"/>
          </a:p>
        </p:txBody>
      </p:sp>
    </p:spTree>
    <p:extLst>
      <p:ext uri="{BB962C8B-B14F-4D97-AF65-F5344CB8AC3E}">
        <p14:creationId xmlns:p14="http://schemas.microsoft.com/office/powerpoint/2010/main" val="2660185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B55027-8930-B387-DD84-71E5E57A8B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848A12-9C0B-2090-0367-30BD17392C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D95105-0CE5-61DA-A546-8235E867FB5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F02313C-6569-FDA1-BAFF-791ECAF5AC21}"/>
              </a:ext>
            </a:extLst>
          </p:cNvPr>
          <p:cNvSpPr>
            <a:spLocks noGrp="1"/>
          </p:cNvSpPr>
          <p:nvPr>
            <p:ph type="sldNum" sz="quarter" idx="5"/>
          </p:nvPr>
        </p:nvSpPr>
        <p:spPr/>
        <p:txBody>
          <a:bodyPr/>
          <a:lstStyle/>
          <a:p>
            <a:fld id="{E63AEAED-7CEE-42ED-A750-56394A9C1983}" type="slidenum">
              <a:rPr lang="en-GB" smtClean="0"/>
              <a:t>7</a:t>
            </a:fld>
            <a:endParaRPr lang="en-GB"/>
          </a:p>
        </p:txBody>
      </p:sp>
    </p:spTree>
    <p:extLst>
      <p:ext uri="{BB962C8B-B14F-4D97-AF65-F5344CB8AC3E}">
        <p14:creationId xmlns:p14="http://schemas.microsoft.com/office/powerpoint/2010/main" val="2317115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36C90-E334-8075-9439-30BC8CF0A6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8C34EC-FCF4-65C0-9C5D-6A67E51FB6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E90AFB-BFC7-36CC-4BCC-8AD5EE9A5A0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1. Explain that we triage for urgency. Explain </a:t>
            </a:r>
            <a:r>
              <a:rPr lang="en-GB" sz="1200" b="0">
                <a:solidFill>
                  <a:srgbClr val="3D3D3B"/>
                </a:solidFill>
              </a:rPr>
              <a:t>no young people are automatically referred to us – relies on action!</a:t>
            </a:r>
          </a:p>
          <a:p>
            <a:r>
              <a:rPr lang="en-US"/>
              <a:t>2. Wait list based on priority, not length of time on wait list. </a:t>
            </a:r>
          </a:p>
        </p:txBody>
      </p:sp>
      <p:sp>
        <p:nvSpPr>
          <p:cNvPr id="4" name="Slide Number Placeholder 3">
            <a:extLst>
              <a:ext uri="{FF2B5EF4-FFF2-40B4-BE49-F238E27FC236}">
                <a16:creationId xmlns:a16="http://schemas.microsoft.com/office/drawing/2014/main" id="{DB5A785D-ABB2-1CAA-7C91-9CE64B44C72A}"/>
              </a:ext>
            </a:extLst>
          </p:cNvPr>
          <p:cNvSpPr>
            <a:spLocks noGrp="1"/>
          </p:cNvSpPr>
          <p:nvPr>
            <p:ph type="sldNum" sz="quarter" idx="5"/>
          </p:nvPr>
        </p:nvSpPr>
        <p:spPr/>
        <p:txBody>
          <a:bodyPr/>
          <a:lstStyle/>
          <a:p>
            <a:fld id="{E63AEAED-7CEE-42ED-A750-56394A9C1983}" type="slidenum">
              <a:rPr lang="en-GB" smtClean="0"/>
              <a:t>8</a:t>
            </a:fld>
            <a:endParaRPr lang="en-GB"/>
          </a:p>
        </p:txBody>
      </p:sp>
    </p:spTree>
    <p:extLst>
      <p:ext uri="{BB962C8B-B14F-4D97-AF65-F5344CB8AC3E}">
        <p14:creationId xmlns:p14="http://schemas.microsoft.com/office/powerpoint/2010/main" val="1549284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2DFA4-B6D5-63EF-074D-9C5E99781F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84681F-A825-7C47-5B5D-D3ECF21BD3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8B96C6-A115-CA0C-B22D-B96C33DAB08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1. Explain that we triage for urgency. Explain </a:t>
            </a:r>
            <a:r>
              <a:rPr lang="en-GB" sz="1200" b="0">
                <a:solidFill>
                  <a:srgbClr val="3D3D3B"/>
                </a:solidFill>
              </a:rPr>
              <a:t>no young people are automatically referred to us – relies on action!</a:t>
            </a:r>
          </a:p>
          <a:p>
            <a:r>
              <a:rPr lang="en-US"/>
              <a:t>2. Wait list based on priority, not length of time on wait list. </a:t>
            </a:r>
          </a:p>
        </p:txBody>
      </p:sp>
      <p:sp>
        <p:nvSpPr>
          <p:cNvPr id="4" name="Slide Number Placeholder 3">
            <a:extLst>
              <a:ext uri="{FF2B5EF4-FFF2-40B4-BE49-F238E27FC236}">
                <a16:creationId xmlns:a16="http://schemas.microsoft.com/office/drawing/2014/main" id="{60F79821-D3E1-39DD-99C9-A3DA0685E7EE}"/>
              </a:ext>
            </a:extLst>
          </p:cNvPr>
          <p:cNvSpPr>
            <a:spLocks noGrp="1"/>
          </p:cNvSpPr>
          <p:nvPr>
            <p:ph type="sldNum" sz="quarter" idx="5"/>
          </p:nvPr>
        </p:nvSpPr>
        <p:spPr/>
        <p:txBody>
          <a:bodyPr/>
          <a:lstStyle/>
          <a:p>
            <a:fld id="{E63AEAED-7CEE-42ED-A750-56394A9C1983}" type="slidenum">
              <a:rPr lang="en-GB" smtClean="0"/>
              <a:t>9</a:t>
            </a:fld>
            <a:endParaRPr lang="en-GB"/>
          </a:p>
        </p:txBody>
      </p:sp>
    </p:spTree>
    <p:extLst>
      <p:ext uri="{BB962C8B-B14F-4D97-AF65-F5344CB8AC3E}">
        <p14:creationId xmlns:p14="http://schemas.microsoft.com/office/powerpoint/2010/main" val="20267062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bg object 16">
            <a:extLst>
              <a:ext uri="{FF2B5EF4-FFF2-40B4-BE49-F238E27FC236}">
                <a16:creationId xmlns:a16="http://schemas.microsoft.com/office/drawing/2014/main" id="{6A5FA51E-9F64-8C0A-9D22-7B236756DB6F}"/>
              </a:ext>
            </a:extLst>
          </p:cNvPr>
          <p:cNvSpPr>
            <a:spLocks noGrp="1" noRot="1" noMove="1" noResize="1" noEditPoints="1" noAdjustHandles="1" noChangeArrowheads="1" noChangeShapeType="1"/>
          </p:cNvSpPr>
          <p:nvPr userDrawn="1"/>
        </p:nvSpPr>
        <p:spPr>
          <a:xfrm>
            <a:off x="0" y="0"/>
            <a:ext cx="12193270" cy="3655695"/>
          </a:xfrm>
          <a:custGeom>
            <a:avLst/>
            <a:gdLst/>
            <a:ahLst/>
            <a:cxnLst/>
            <a:rect l="l" t="t" r="r" b="b"/>
            <a:pathLst>
              <a:path w="12193270" h="3655695">
                <a:moveTo>
                  <a:pt x="0" y="3655580"/>
                </a:moveTo>
                <a:lnTo>
                  <a:pt x="12193193" y="3655580"/>
                </a:lnTo>
                <a:lnTo>
                  <a:pt x="12193193" y="0"/>
                </a:lnTo>
                <a:lnTo>
                  <a:pt x="0" y="0"/>
                </a:lnTo>
                <a:lnTo>
                  <a:pt x="0" y="3655580"/>
                </a:lnTo>
                <a:close/>
              </a:path>
            </a:pathLst>
          </a:custGeom>
          <a:solidFill>
            <a:srgbClr val="8FD1DA">
              <a:alpha val="69999"/>
            </a:srgbClr>
          </a:solidFill>
        </p:spPr>
        <p:txBody>
          <a:bodyPr wrap="square" lIns="0" tIns="0" rIns="0" bIns="0" rtlCol="0"/>
          <a:lstStyle/>
          <a:p>
            <a:endParaRPr/>
          </a:p>
        </p:txBody>
      </p:sp>
      <p:sp>
        <p:nvSpPr>
          <p:cNvPr id="10" name="object 2">
            <a:extLst>
              <a:ext uri="{FF2B5EF4-FFF2-40B4-BE49-F238E27FC236}">
                <a16:creationId xmlns:a16="http://schemas.microsoft.com/office/drawing/2014/main" id="{7F5E82FE-6F62-044D-EB3A-F189A003A609}"/>
              </a:ext>
            </a:extLst>
          </p:cNvPr>
          <p:cNvSpPr>
            <a:spLocks noGrp="1" noRot="1" noMove="1" noResize="1" noEditPoints="1" noAdjustHandles="1" noChangeArrowheads="1" noChangeShapeType="1"/>
          </p:cNvSpPr>
          <p:nvPr userDrawn="1"/>
        </p:nvSpPr>
        <p:spPr>
          <a:xfrm>
            <a:off x="7857998" y="0"/>
            <a:ext cx="1747520" cy="859155"/>
          </a:xfrm>
          <a:custGeom>
            <a:avLst/>
            <a:gdLst/>
            <a:ahLst/>
            <a:cxnLst/>
            <a:rect l="l" t="t" r="r" b="b"/>
            <a:pathLst>
              <a:path w="1747520" h="859155">
                <a:moveTo>
                  <a:pt x="1747240" y="792873"/>
                </a:moveTo>
                <a:lnTo>
                  <a:pt x="1745792" y="744575"/>
                </a:lnTo>
                <a:lnTo>
                  <a:pt x="1741500" y="697039"/>
                </a:lnTo>
                <a:lnTo>
                  <a:pt x="1734464" y="650354"/>
                </a:lnTo>
                <a:lnTo>
                  <a:pt x="1724748" y="604608"/>
                </a:lnTo>
                <a:lnTo>
                  <a:pt x="1712442" y="559866"/>
                </a:lnTo>
                <a:lnTo>
                  <a:pt x="1697634" y="516216"/>
                </a:lnTo>
                <a:lnTo>
                  <a:pt x="1680400" y="473760"/>
                </a:lnTo>
                <a:lnTo>
                  <a:pt x="1660817" y="432549"/>
                </a:lnTo>
                <a:lnTo>
                  <a:pt x="1638985" y="392696"/>
                </a:lnTo>
                <a:lnTo>
                  <a:pt x="1614970" y="354279"/>
                </a:lnTo>
                <a:lnTo>
                  <a:pt x="1588871" y="317360"/>
                </a:lnTo>
                <a:lnTo>
                  <a:pt x="1560766" y="282041"/>
                </a:lnTo>
                <a:lnTo>
                  <a:pt x="1530718" y="248399"/>
                </a:lnTo>
                <a:lnTo>
                  <a:pt x="1498841" y="216522"/>
                </a:lnTo>
                <a:lnTo>
                  <a:pt x="1465199" y="186474"/>
                </a:lnTo>
                <a:lnTo>
                  <a:pt x="1429880" y="158369"/>
                </a:lnTo>
                <a:lnTo>
                  <a:pt x="1392961" y="132270"/>
                </a:lnTo>
                <a:lnTo>
                  <a:pt x="1354543" y="108254"/>
                </a:lnTo>
                <a:lnTo>
                  <a:pt x="1314691" y="86423"/>
                </a:lnTo>
                <a:lnTo>
                  <a:pt x="1273479" y="66840"/>
                </a:lnTo>
                <a:lnTo>
                  <a:pt x="1231023" y="49606"/>
                </a:lnTo>
                <a:lnTo>
                  <a:pt x="1187373" y="34798"/>
                </a:lnTo>
                <a:lnTo>
                  <a:pt x="1142631" y="22491"/>
                </a:lnTo>
                <a:lnTo>
                  <a:pt x="1096886" y="12776"/>
                </a:lnTo>
                <a:lnTo>
                  <a:pt x="1050201" y="5740"/>
                </a:lnTo>
                <a:lnTo>
                  <a:pt x="1002665" y="1447"/>
                </a:lnTo>
                <a:lnTo>
                  <a:pt x="954366" y="0"/>
                </a:lnTo>
                <a:lnTo>
                  <a:pt x="875576" y="0"/>
                </a:lnTo>
                <a:lnTo>
                  <a:pt x="871689" y="0"/>
                </a:lnTo>
                <a:lnTo>
                  <a:pt x="0" y="0"/>
                </a:lnTo>
                <a:lnTo>
                  <a:pt x="0" y="66128"/>
                </a:lnTo>
                <a:lnTo>
                  <a:pt x="1435" y="114439"/>
                </a:lnTo>
                <a:lnTo>
                  <a:pt x="5727" y="161975"/>
                </a:lnTo>
                <a:lnTo>
                  <a:pt x="12763" y="208661"/>
                </a:lnTo>
                <a:lnTo>
                  <a:pt x="22479" y="254406"/>
                </a:lnTo>
                <a:lnTo>
                  <a:pt x="34785" y="299148"/>
                </a:lnTo>
                <a:lnTo>
                  <a:pt x="49593" y="342798"/>
                </a:lnTo>
                <a:lnTo>
                  <a:pt x="66827" y="385254"/>
                </a:lnTo>
                <a:lnTo>
                  <a:pt x="86410" y="426466"/>
                </a:lnTo>
                <a:lnTo>
                  <a:pt x="108242" y="466318"/>
                </a:lnTo>
                <a:lnTo>
                  <a:pt x="132257" y="504736"/>
                </a:lnTo>
                <a:lnTo>
                  <a:pt x="158356" y="541655"/>
                </a:lnTo>
                <a:lnTo>
                  <a:pt x="186461" y="576973"/>
                </a:lnTo>
                <a:lnTo>
                  <a:pt x="216509" y="610616"/>
                </a:lnTo>
                <a:lnTo>
                  <a:pt x="248386" y="642493"/>
                </a:lnTo>
                <a:lnTo>
                  <a:pt x="282028" y="672541"/>
                </a:lnTo>
                <a:lnTo>
                  <a:pt x="317347" y="700646"/>
                </a:lnTo>
                <a:lnTo>
                  <a:pt x="354266" y="726744"/>
                </a:lnTo>
                <a:lnTo>
                  <a:pt x="392684" y="750760"/>
                </a:lnTo>
                <a:lnTo>
                  <a:pt x="432536" y="772591"/>
                </a:lnTo>
                <a:lnTo>
                  <a:pt x="473748" y="792175"/>
                </a:lnTo>
                <a:lnTo>
                  <a:pt x="516204" y="809409"/>
                </a:lnTo>
                <a:lnTo>
                  <a:pt x="559854" y="824217"/>
                </a:lnTo>
                <a:lnTo>
                  <a:pt x="604596" y="836523"/>
                </a:lnTo>
                <a:lnTo>
                  <a:pt x="650341" y="846239"/>
                </a:lnTo>
                <a:lnTo>
                  <a:pt x="697026" y="853274"/>
                </a:lnTo>
                <a:lnTo>
                  <a:pt x="744562" y="857567"/>
                </a:lnTo>
                <a:lnTo>
                  <a:pt x="792873" y="859002"/>
                </a:lnTo>
                <a:lnTo>
                  <a:pt x="871689" y="859002"/>
                </a:lnTo>
                <a:lnTo>
                  <a:pt x="875576" y="859002"/>
                </a:lnTo>
                <a:lnTo>
                  <a:pt x="1747240" y="859002"/>
                </a:lnTo>
                <a:lnTo>
                  <a:pt x="1747240" y="792873"/>
                </a:lnTo>
                <a:close/>
              </a:path>
            </a:pathLst>
          </a:custGeom>
          <a:solidFill>
            <a:srgbClr val="8FD1DA"/>
          </a:solidFill>
        </p:spPr>
        <p:txBody>
          <a:bodyPr wrap="square" lIns="0" tIns="0" rIns="0" bIns="0" rtlCol="0"/>
          <a:lstStyle/>
          <a:p>
            <a:endParaRPr/>
          </a:p>
        </p:txBody>
      </p:sp>
      <p:grpSp>
        <p:nvGrpSpPr>
          <p:cNvPr id="11" name="object 3">
            <a:extLst>
              <a:ext uri="{FF2B5EF4-FFF2-40B4-BE49-F238E27FC236}">
                <a16:creationId xmlns:a16="http://schemas.microsoft.com/office/drawing/2014/main" id="{0A09C483-2E7E-2A1F-295D-25801E817C54}"/>
              </a:ext>
            </a:extLst>
          </p:cNvPr>
          <p:cNvGrpSpPr>
            <a:grpSpLocks noGrp="1" noUngrp="1" noRot="1" noMove="1" noResize="1"/>
          </p:cNvGrpSpPr>
          <p:nvPr userDrawn="1"/>
        </p:nvGrpSpPr>
        <p:grpSpPr>
          <a:xfrm>
            <a:off x="9605234" y="0"/>
            <a:ext cx="2588260" cy="2593975"/>
            <a:chOff x="9605234" y="0"/>
            <a:chExt cx="2588260" cy="2593975"/>
          </a:xfrm>
        </p:grpSpPr>
        <p:sp>
          <p:nvSpPr>
            <p:cNvPr id="12" name="object 4">
              <a:extLst>
                <a:ext uri="{FF2B5EF4-FFF2-40B4-BE49-F238E27FC236}">
                  <a16:creationId xmlns:a16="http://schemas.microsoft.com/office/drawing/2014/main" id="{9A19AE50-1B89-CEA9-EC44-C62941C330B6}"/>
                </a:ext>
              </a:extLst>
            </p:cNvPr>
            <p:cNvSpPr>
              <a:spLocks noGrp="1" noRot="1" noMove="1" noResize="1" noEditPoints="1" noAdjustHandles="1" noChangeArrowheads="1" noChangeShapeType="1"/>
            </p:cNvSpPr>
            <p:nvPr/>
          </p:nvSpPr>
          <p:spPr>
            <a:xfrm>
              <a:off x="10480809" y="859002"/>
              <a:ext cx="875665" cy="859155"/>
            </a:xfrm>
            <a:custGeom>
              <a:avLst/>
              <a:gdLst/>
              <a:ahLst/>
              <a:cxnLst/>
              <a:rect l="l" t="t" r="r" b="b"/>
              <a:pathLst>
                <a:path w="875665" h="859155">
                  <a:moveTo>
                    <a:pt x="82702" y="0"/>
                  </a:moveTo>
                  <a:lnTo>
                    <a:pt x="0" y="0"/>
                  </a:lnTo>
                  <a:lnTo>
                    <a:pt x="0" y="859002"/>
                  </a:lnTo>
                  <a:lnTo>
                    <a:pt x="875576" y="859002"/>
                  </a:lnTo>
                  <a:lnTo>
                    <a:pt x="875576" y="792873"/>
                  </a:lnTo>
                  <a:lnTo>
                    <a:pt x="874129" y="744573"/>
                  </a:lnTo>
                  <a:lnTo>
                    <a:pt x="869843" y="697038"/>
                  </a:lnTo>
                  <a:lnTo>
                    <a:pt x="862801" y="650352"/>
                  </a:lnTo>
                  <a:lnTo>
                    <a:pt x="853087" y="604597"/>
                  </a:lnTo>
                  <a:lnTo>
                    <a:pt x="840783" y="559856"/>
                  </a:lnTo>
                  <a:lnTo>
                    <a:pt x="825972" y="516212"/>
                  </a:lnTo>
                  <a:lnTo>
                    <a:pt x="808737" y="473749"/>
                  </a:lnTo>
                  <a:lnTo>
                    <a:pt x="789160" y="432548"/>
                  </a:lnTo>
                  <a:lnTo>
                    <a:pt x="767326" y="392693"/>
                  </a:lnTo>
                  <a:lnTo>
                    <a:pt x="743316" y="354267"/>
                  </a:lnTo>
                  <a:lnTo>
                    <a:pt x="717214" y="317353"/>
                  </a:lnTo>
                  <a:lnTo>
                    <a:pt x="689103" y="282033"/>
                  </a:lnTo>
                  <a:lnTo>
                    <a:pt x="659065" y="248391"/>
                  </a:lnTo>
                  <a:lnTo>
                    <a:pt x="627184" y="216510"/>
                  </a:lnTo>
                  <a:lnTo>
                    <a:pt x="593542" y="186472"/>
                  </a:lnTo>
                  <a:lnTo>
                    <a:pt x="558222" y="158361"/>
                  </a:lnTo>
                  <a:lnTo>
                    <a:pt x="521308" y="132259"/>
                  </a:lnTo>
                  <a:lnTo>
                    <a:pt x="482882" y="108249"/>
                  </a:lnTo>
                  <a:lnTo>
                    <a:pt x="443027" y="86415"/>
                  </a:lnTo>
                  <a:lnTo>
                    <a:pt x="401827" y="66838"/>
                  </a:lnTo>
                  <a:lnTo>
                    <a:pt x="359363" y="49603"/>
                  </a:lnTo>
                  <a:lnTo>
                    <a:pt x="315719" y="34792"/>
                  </a:lnTo>
                  <a:lnTo>
                    <a:pt x="270978" y="22488"/>
                  </a:lnTo>
                  <a:lnTo>
                    <a:pt x="225223" y="12774"/>
                  </a:lnTo>
                  <a:lnTo>
                    <a:pt x="178537" y="5732"/>
                  </a:lnTo>
                  <a:lnTo>
                    <a:pt x="131002" y="1446"/>
                  </a:lnTo>
                  <a:lnTo>
                    <a:pt x="82702" y="0"/>
                  </a:lnTo>
                  <a:close/>
                </a:path>
              </a:pathLst>
            </a:custGeom>
            <a:solidFill>
              <a:srgbClr val="F37561"/>
            </a:solidFill>
          </p:spPr>
          <p:txBody>
            <a:bodyPr wrap="square" lIns="0" tIns="0" rIns="0" bIns="0" rtlCol="0"/>
            <a:lstStyle/>
            <a:p>
              <a:endParaRPr/>
            </a:p>
          </p:txBody>
        </p:sp>
        <p:sp>
          <p:nvSpPr>
            <p:cNvPr id="13" name="object 5">
              <a:extLst>
                <a:ext uri="{FF2B5EF4-FFF2-40B4-BE49-F238E27FC236}">
                  <a16:creationId xmlns:a16="http://schemas.microsoft.com/office/drawing/2014/main" id="{077419FC-6A85-E443-A4BF-C5C388DEFD48}"/>
                </a:ext>
              </a:extLst>
            </p:cNvPr>
            <p:cNvSpPr>
              <a:spLocks noGrp="1" noRot="1" noMove="1" noResize="1" noEditPoints="1" noAdjustHandles="1" noChangeArrowheads="1" noChangeShapeType="1"/>
            </p:cNvSpPr>
            <p:nvPr/>
          </p:nvSpPr>
          <p:spPr>
            <a:xfrm>
              <a:off x="9605238" y="0"/>
              <a:ext cx="1751330" cy="1718310"/>
            </a:xfrm>
            <a:custGeom>
              <a:avLst/>
              <a:gdLst/>
              <a:ahLst/>
              <a:cxnLst/>
              <a:rect l="l" t="t" r="r" b="b"/>
              <a:pathLst>
                <a:path w="1751329" h="1718310">
                  <a:moveTo>
                    <a:pt x="875550" y="859015"/>
                  </a:moveTo>
                  <a:lnTo>
                    <a:pt x="0" y="859015"/>
                  </a:lnTo>
                  <a:lnTo>
                    <a:pt x="0" y="925144"/>
                  </a:lnTo>
                  <a:lnTo>
                    <a:pt x="1447" y="973442"/>
                  </a:lnTo>
                  <a:lnTo>
                    <a:pt x="5727" y="1020978"/>
                  </a:lnTo>
                  <a:lnTo>
                    <a:pt x="12763" y="1067663"/>
                  </a:lnTo>
                  <a:lnTo>
                    <a:pt x="22479" y="1113409"/>
                  </a:lnTo>
                  <a:lnTo>
                    <a:pt x="34785" y="1158151"/>
                  </a:lnTo>
                  <a:lnTo>
                    <a:pt x="49593" y="1201801"/>
                  </a:lnTo>
                  <a:lnTo>
                    <a:pt x="66840" y="1244269"/>
                  </a:lnTo>
                  <a:lnTo>
                    <a:pt x="86410" y="1285468"/>
                  </a:lnTo>
                  <a:lnTo>
                    <a:pt x="108242" y="1325321"/>
                  </a:lnTo>
                  <a:lnTo>
                    <a:pt x="132257" y="1363751"/>
                  </a:lnTo>
                  <a:lnTo>
                    <a:pt x="158356" y="1400657"/>
                  </a:lnTo>
                  <a:lnTo>
                    <a:pt x="186461" y="1435976"/>
                  </a:lnTo>
                  <a:lnTo>
                    <a:pt x="216509" y="1469618"/>
                  </a:lnTo>
                  <a:lnTo>
                    <a:pt x="248386" y="1501508"/>
                  </a:lnTo>
                  <a:lnTo>
                    <a:pt x="282028" y="1531543"/>
                  </a:lnTo>
                  <a:lnTo>
                    <a:pt x="317347" y="1559648"/>
                  </a:lnTo>
                  <a:lnTo>
                    <a:pt x="354266" y="1585747"/>
                  </a:lnTo>
                  <a:lnTo>
                    <a:pt x="392684" y="1609763"/>
                  </a:lnTo>
                  <a:lnTo>
                    <a:pt x="432549" y="1631594"/>
                  </a:lnTo>
                  <a:lnTo>
                    <a:pt x="473748" y="1651177"/>
                  </a:lnTo>
                  <a:lnTo>
                    <a:pt x="516204" y="1668411"/>
                  </a:lnTo>
                  <a:lnTo>
                    <a:pt x="559854" y="1683219"/>
                  </a:lnTo>
                  <a:lnTo>
                    <a:pt x="604596" y="1695526"/>
                  </a:lnTo>
                  <a:lnTo>
                    <a:pt x="650341" y="1705241"/>
                  </a:lnTo>
                  <a:lnTo>
                    <a:pt x="697039" y="1712277"/>
                  </a:lnTo>
                  <a:lnTo>
                    <a:pt x="744562" y="1716570"/>
                  </a:lnTo>
                  <a:lnTo>
                    <a:pt x="792873" y="1718017"/>
                  </a:lnTo>
                  <a:lnTo>
                    <a:pt x="875550" y="1718017"/>
                  </a:lnTo>
                  <a:lnTo>
                    <a:pt x="875550" y="859015"/>
                  </a:lnTo>
                  <a:close/>
                </a:path>
                <a:path w="1751329" h="1718310">
                  <a:moveTo>
                    <a:pt x="1751139" y="0"/>
                  </a:moveTo>
                  <a:lnTo>
                    <a:pt x="875563" y="0"/>
                  </a:lnTo>
                  <a:lnTo>
                    <a:pt x="875563" y="66128"/>
                  </a:lnTo>
                  <a:lnTo>
                    <a:pt x="877011" y="114439"/>
                  </a:lnTo>
                  <a:lnTo>
                    <a:pt x="881303" y="161975"/>
                  </a:lnTo>
                  <a:lnTo>
                    <a:pt x="888339" y="208661"/>
                  </a:lnTo>
                  <a:lnTo>
                    <a:pt x="898055" y="254406"/>
                  </a:lnTo>
                  <a:lnTo>
                    <a:pt x="910361" y="299148"/>
                  </a:lnTo>
                  <a:lnTo>
                    <a:pt x="925169" y="342798"/>
                  </a:lnTo>
                  <a:lnTo>
                    <a:pt x="942403" y="385254"/>
                  </a:lnTo>
                  <a:lnTo>
                    <a:pt x="961986" y="426466"/>
                  </a:lnTo>
                  <a:lnTo>
                    <a:pt x="983818" y="466318"/>
                  </a:lnTo>
                  <a:lnTo>
                    <a:pt x="1007821" y="504736"/>
                  </a:lnTo>
                  <a:lnTo>
                    <a:pt x="1033932" y="541655"/>
                  </a:lnTo>
                  <a:lnTo>
                    <a:pt x="1062037" y="576973"/>
                  </a:lnTo>
                  <a:lnTo>
                    <a:pt x="1092073" y="610616"/>
                  </a:lnTo>
                  <a:lnTo>
                    <a:pt x="1123962" y="642493"/>
                  </a:lnTo>
                  <a:lnTo>
                    <a:pt x="1157605" y="672541"/>
                  </a:lnTo>
                  <a:lnTo>
                    <a:pt x="1192923" y="700646"/>
                  </a:lnTo>
                  <a:lnTo>
                    <a:pt x="1229829" y="726744"/>
                  </a:lnTo>
                  <a:lnTo>
                    <a:pt x="1268260" y="750760"/>
                  </a:lnTo>
                  <a:lnTo>
                    <a:pt x="1308112" y="772591"/>
                  </a:lnTo>
                  <a:lnTo>
                    <a:pt x="1349311" y="792175"/>
                  </a:lnTo>
                  <a:lnTo>
                    <a:pt x="1391780" y="809409"/>
                  </a:lnTo>
                  <a:lnTo>
                    <a:pt x="1435417" y="824217"/>
                  </a:lnTo>
                  <a:lnTo>
                    <a:pt x="1480159" y="836523"/>
                  </a:lnTo>
                  <a:lnTo>
                    <a:pt x="1525917" y="846239"/>
                  </a:lnTo>
                  <a:lnTo>
                    <a:pt x="1572602" y="853274"/>
                  </a:lnTo>
                  <a:lnTo>
                    <a:pt x="1620139" y="857567"/>
                  </a:lnTo>
                  <a:lnTo>
                    <a:pt x="1668437" y="859002"/>
                  </a:lnTo>
                  <a:lnTo>
                    <a:pt x="1751139" y="859002"/>
                  </a:lnTo>
                  <a:lnTo>
                    <a:pt x="1751139" y="0"/>
                  </a:lnTo>
                  <a:close/>
                </a:path>
              </a:pathLst>
            </a:custGeom>
            <a:solidFill>
              <a:srgbClr val="164C62"/>
            </a:solidFill>
          </p:spPr>
          <p:txBody>
            <a:bodyPr wrap="square" lIns="0" tIns="0" rIns="0" bIns="0" rtlCol="0"/>
            <a:lstStyle/>
            <a:p>
              <a:endParaRPr/>
            </a:p>
          </p:txBody>
        </p:sp>
        <p:sp>
          <p:nvSpPr>
            <p:cNvPr id="14" name="object 6">
              <a:extLst>
                <a:ext uri="{FF2B5EF4-FFF2-40B4-BE49-F238E27FC236}">
                  <a16:creationId xmlns:a16="http://schemas.microsoft.com/office/drawing/2014/main" id="{F3B9BB54-A47A-303D-896B-D45083E37EE6}"/>
                </a:ext>
              </a:extLst>
            </p:cNvPr>
            <p:cNvSpPr>
              <a:spLocks noGrp="1" noRot="1" noMove="1" noResize="1" noEditPoints="1" noAdjustHandles="1" noChangeArrowheads="1" noChangeShapeType="1"/>
            </p:cNvSpPr>
            <p:nvPr/>
          </p:nvSpPr>
          <p:spPr>
            <a:xfrm>
              <a:off x="9605234" y="5"/>
              <a:ext cx="875665" cy="859155"/>
            </a:xfrm>
            <a:custGeom>
              <a:avLst/>
              <a:gdLst/>
              <a:ahLst/>
              <a:cxnLst/>
              <a:rect l="l" t="t" r="r" b="b"/>
              <a:pathLst>
                <a:path w="875665" h="859155">
                  <a:moveTo>
                    <a:pt x="479132" y="0"/>
                  </a:moveTo>
                  <a:lnTo>
                    <a:pt x="396455" y="0"/>
                  </a:lnTo>
                  <a:lnTo>
                    <a:pt x="350219" y="2667"/>
                  </a:lnTo>
                  <a:lnTo>
                    <a:pt x="305550" y="10470"/>
                  </a:lnTo>
                  <a:lnTo>
                    <a:pt x="262746" y="23112"/>
                  </a:lnTo>
                  <a:lnTo>
                    <a:pt x="222102" y="40295"/>
                  </a:lnTo>
                  <a:lnTo>
                    <a:pt x="183918" y="61721"/>
                  </a:lnTo>
                  <a:lnTo>
                    <a:pt x="148491" y="87094"/>
                  </a:lnTo>
                  <a:lnTo>
                    <a:pt x="116117" y="116116"/>
                  </a:lnTo>
                  <a:lnTo>
                    <a:pt x="87095" y="148488"/>
                  </a:lnTo>
                  <a:lnTo>
                    <a:pt x="61722" y="183915"/>
                  </a:lnTo>
                  <a:lnTo>
                    <a:pt x="40295" y="222098"/>
                  </a:lnTo>
                  <a:lnTo>
                    <a:pt x="23112" y="262739"/>
                  </a:lnTo>
                  <a:lnTo>
                    <a:pt x="10470" y="305542"/>
                  </a:lnTo>
                  <a:lnTo>
                    <a:pt x="2667" y="350209"/>
                  </a:lnTo>
                  <a:lnTo>
                    <a:pt x="0" y="396443"/>
                  </a:lnTo>
                  <a:lnTo>
                    <a:pt x="0" y="462559"/>
                  </a:lnTo>
                  <a:lnTo>
                    <a:pt x="2667" y="508792"/>
                  </a:lnTo>
                  <a:lnTo>
                    <a:pt x="10470" y="553459"/>
                  </a:lnTo>
                  <a:lnTo>
                    <a:pt x="23112" y="596262"/>
                  </a:lnTo>
                  <a:lnTo>
                    <a:pt x="40295" y="636904"/>
                  </a:lnTo>
                  <a:lnTo>
                    <a:pt x="61722" y="675087"/>
                  </a:lnTo>
                  <a:lnTo>
                    <a:pt x="87095" y="710513"/>
                  </a:lnTo>
                  <a:lnTo>
                    <a:pt x="116117" y="742886"/>
                  </a:lnTo>
                  <a:lnTo>
                    <a:pt x="148491" y="771907"/>
                  </a:lnTo>
                  <a:lnTo>
                    <a:pt x="183918" y="797280"/>
                  </a:lnTo>
                  <a:lnTo>
                    <a:pt x="222102" y="818707"/>
                  </a:lnTo>
                  <a:lnTo>
                    <a:pt x="262746" y="835890"/>
                  </a:lnTo>
                  <a:lnTo>
                    <a:pt x="305550" y="848532"/>
                  </a:lnTo>
                  <a:lnTo>
                    <a:pt x="350219" y="856335"/>
                  </a:lnTo>
                  <a:lnTo>
                    <a:pt x="396455" y="859002"/>
                  </a:lnTo>
                  <a:lnTo>
                    <a:pt x="479132" y="859002"/>
                  </a:lnTo>
                  <a:lnTo>
                    <a:pt x="525366" y="856335"/>
                  </a:lnTo>
                  <a:lnTo>
                    <a:pt x="570033" y="848532"/>
                  </a:lnTo>
                  <a:lnTo>
                    <a:pt x="612836" y="835890"/>
                  </a:lnTo>
                  <a:lnTo>
                    <a:pt x="653477" y="818707"/>
                  </a:lnTo>
                  <a:lnTo>
                    <a:pt x="691660" y="797280"/>
                  </a:lnTo>
                  <a:lnTo>
                    <a:pt x="727087" y="771907"/>
                  </a:lnTo>
                  <a:lnTo>
                    <a:pt x="759459" y="742886"/>
                  </a:lnTo>
                  <a:lnTo>
                    <a:pt x="788481" y="710513"/>
                  </a:lnTo>
                  <a:lnTo>
                    <a:pt x="813854" y="675087"/>
                  </a:lnTo>
                  <a:lnTo>
                    <a:pt x="835280" y="636904"/>
                  </a:lnTo>
                  <a:lnTo>
                    <a:pt x="852463" y="596262"/>
                  </a:lnTo>
                  <a:lnTo>
                    <a:pt x="865105" y="553459"/>
                  </a:lnTo>
                  <a:lnTo>
                    <a:pt x="872908" y="508792"/>
                  </a:lnTo>
                  <a:lnTo>
                    <a:pt x="875576" y="462559"/>
                  </a:lnTo>
                  <a:lnTo>
                    <a:pt x="875576" y="396443"/>
                  </a:lnTo>
                  <a:lnTo>
                    <a:pt x="872908" y="350209"/>
                  </a:lnTo>
                  <a:lnTo>
                    <a:pt x="865105" y="305542"/>
                  </a:lnTo>
                  <a:lnTo>
                    <a:pt x="852463" y="262739"/>
                  </a:lnTo>
                  <a:lnTo>
                    <a:pt x="835280" y="222098"/>
                  </a:lnTo>
                  <a:lnTo>
                    <a:pt x="813854" y="183915"/>
                  </a:lnTo>
                  <a:lnTo>
                    <a:pt x="788481" y="148488"/>
                  </a:lnTo>
                  <a:lnTo>
                    <a:pt x="759459" y="116116"/>
                  </a:lnTo>
                  <a:lnTo>
                    <a:pt x="727087" y="87094"/>
                  </a:lnTo>
                  <a:lnTo>
                    <a:pt x="691660" y="61721"/>
                  </a:lnTo>
                  <a:lnTo>
                    <a:pt x="653477" y="40295"/>
                  </a:lnTo>
                  <a:lnTo>
                    <a:pt x="612836" y="23112"/>
                  </a:lnTo>
                  <a:lnTo>
                    <a:pt x="570033" y="10470"/>
                  </a:lnTo>
                  <a:lnTo>
                    <a:pt x="525366" y="2667"/>
                  </a:lnTo>
                  <a:lnTo>
                    <a:pt x="479132" y="0"/>
                  </a:lnTo>
                  <a:close/>
                </a:path>
              </a:pathLst>
            </a:custGeom>
            <a:solidFill>
              <a:srgbClr val="F37561"/>
            </a:solidFill>
          </p:spPr>
          <p:txBody>
            <a:bodyPr wrap="square" lIns="0" tIns="0" rIns="0" bIns="0" rtlCol="0"/>
            <a:lstStyle/>
            <a:p>
              <a:endParaRPr/>
            </a:p>
          </p:txBody>
        </p:sp>
        <p:sp>
          <p:nvSpPr>
            <p:cNvPr id="15" name="object 7">
              <a:extLst>
                <a:ext uri="{FF2B5EF4-FFF2-40B4-BE49-F238E27FC236}">
                  <a16:creationId xmlns:a16="http://schemas.microsoft.com/office/drawing/2014/main" id="{00541569-3731-EF72-DE1E-02192A9D7400}"/>
                </a:ext>
              </a:extLst>
            </p:cNvPr>
            <p:cNvSpPr>
              <a:spLocks noGrp="1" noRot="1" noMove="1" noResize="1" noEditPoints="1" noAdjustHandles="1" noChangeArrowheads="1" noChangeShapeType="1"/>
            </p:cNvSpPr>
            <p:nvPr/>
          </p:nvSpPr>
          <p:spPr>
            <a:xfrm>
              <a:off x="11356385" y="859003"/>
              <a:ext cx="836930" cy="875665"/>
            </a:xfrm>
            <a:custGeom>
              <a:avLst/>
              <a:gdLst/>
              <a:ahLst/>
              <a:cxnLst/>
              <a:rect l="l" t="t" r="r" b="b"/>
              <a:pathLst>
                <a:path w="836929" h="875664">
                  <a:moveTo>
                    <a:pt x="66128" y="0"/>
                  </a:moveTo>
                  <a:lnTo>
                    <a:pt x="0" y="0"/>
                  </a:lnTo>
                  <a:lnTo>
                    <a:pt x="0" y="875576"/>
                  </a:lnTo>
                  <a:lnTo>
                    <a:pt x="836808" y="875576"/>
                  </a:lnTo>
                  <a:lnTo>
                    <a:pt x="836808" y="605981"/>
                  </a:lnTo>
                  <a:lnTo>
                    <a:pt x="824210" y="559856"/>
                  </a:lnTo>
                  <a:lnTo>
                    <a:pt x="809398" y="516212"/>
                  </a:lnTo>
                  <a:lnTo>
                    <a:pt x="792163" y="473749"/>
                  </a:lnTo>
                  <a:lnTo>
                    <a:pt x="772587" y="432548"/>
                  </a:lnTo>
                  <a:lnTo>
                    <a:pt x="750752" y="392693"/>
                  </a:lnTo>
                  <a:lnTo>
                    <a:pt x="726743" y="354267"/>
                  </a:lnTo>
                  <a:lnTo>
                    <a:pt x="700641" y="317353"/>
                  </a:lnTo>
                  <a:lnTo>
                    <a:pt x="672529" y="282033"/>
                  </a:lnTo>
                  <a:lnTo>
                    <a:pt x="642492" y="248391"/>
                  </a:lnTo>
                  <a:lnTo>
                    <a:pt x="610610" y="216510"/>
                  </a:lnTo>
                  <a:lnTo>
                    <a:pt x="576968" y="186472"/>
                  </a:lnTo>
                  <a:lnTo>
                    <a:pt x="541649" y="158361"/>
                  </a:lnTo>
                  <a:lnTo>
                    <a:pt x="504735" y="132259"/>
                  </a:lnTo>
                  <a:lnTo>
                    <a:pt x="466309" y="108249"/>
                  </a:lnTo>
                  <a:lnTo>
                    <a:pt x="426454" y="86415"/>
                  </a:lnTo>
                  <a:lnTo>
                    <a:pt x="385253" y="66838"/>
                  </a:lnTo>
                  <a:lnTo>
                    <a:pt x="342789" y="49603"/>
                  </a:lnTo>
                  <a:lnTo>
                    <a:pt x="299146" y="34792"/>
                  </a:lnTo>
                  <a:lnTo>
                    <a:pt x="254405" y="22488"/>
                  </a:lnTo>
                  <a:lnTo>
                    <a:pt x="208649" y="12774"/>
                  </a:lnTo>
                  <a:lnTo>
                    <a:pt x="161963" y="5732"/>
                  </a:lnTo>
                  <a:lnTo>
                    <a:pt x="114428" y="1446"/>
                  </a:lnTo>
                  <a:lnTo>
                    <a:pt x="66128" y="0"/>
                  </a:lnTo>
                  <a:close/>
                </a:path>
              </a:pathLst>
            </a:custGeom>
            <a:solidFill>
              <a:srgbClr val="164C62"/>
            </a:solidFill>
          </p:spPr>
          <p:txBody>
            <a:bodyPr wrap="square" lIns="0" tIns="0" rIns="0" bIns="0" rtlCol="0"/>
            <a:lstStyle/>
            <a:p>
              <a:endParaRPr/>
            </a:p>
          </p:txBody>
        </p:sp>
        <p:sp>
          <p:nvSpPr>
            <p:cNvPr id="16" name="object 8">
              <a:extLst>
                <a:ext uri="{FF2B5EF4-FFF2-40B4-BE49-F238E27FC236}">
                  <a16:creationId xmlns:a16="http://schemas.microsoft.com/office/drawing/2014/main" id="{782CA543-611F-E65E-6EE2-868C1E6A7567}"/>
                </a:ext>
              </a:extLst>
            </p:cNvPr>
            <p:cNvSpPr>
              <a:spLocks noGrp="1" noRot="1" noMove="1" noResize="1" noEditPoints="1" noAdjustHandles="1" noChangeArrowheads="1" noChangeShapeType="1"/>
            </p:cNvSpPr>
            <p:nvPr/>
          </p:nvSpPr>
          <p:spPr>
            <a:xfrm>
              <a:off x="11356385" y="1718010"/>
              <a:ext cx="836930" cy="875665"/>
            </a:xfrm>
            <a:custGeom>
              <a:avLst/>
              <a:gdLst/>
              <a:ahLst/>
              <a:cxnLst/>
              <a:rect l="l" t="t" r="r" b="b"/>
              <a:pathLst>
                <a:path w="836929" h="875664">
                  <a:moveTo>
                    <a:pt x="836808" y="0"/>
                  </a:moveTo>
                  <a:lnTo>
                    <a:pt x="0" y="0"/>
                  </a:lnTo>
                  <a:lnTo>
                    <a:pt x="0" y="82676"/>
                  </a:lnTo>
                  <a:lnTo>
                    <a:pt x="1446" y="130977"/>
                  </a:lnTo>
                  <a:lnTo>
                    <a:pt x="5732" y="178511"/>
                  </a:lnTo>
                  <a:lnTo>
                    <a:pt x="12774" y="225198"/>
                  </a:lnTo>
                  <a:lnTo>
                    <a:pt x="22488" y="270953"/>
                  </a:lnTo>
                  <a:lnTo>
                    <a:pt x="34792" y="315694"/>
                  </a:lnTo>
                  <a:lnTo>
                    <a:pt x="49603" y="359337"/>
                  </a:lnTo>
                  <a:lnTo>
                    <a:pt x="66838" y="401801"/>
                  </a:lnTo>
                  <a:lnTo>
                    <a:pt x="86415" y="443002"/>
                  </a:lnTo>
                  <a:lnTo>
                    <a:pt x="108249" y="482857"/>
                  </a:lnTo>
                  <a:lnTo>
                    <a:pt x="132259" y="521283"/>
                  </a:lnTo>
                  <a:lnTo>
                    <a:pt x="158361" y="558197"/>
                  </a:lnTo>
                  <a:lnTo>
                    <a:pt x="186472" y="593517"/>
                  </a:lnTo>
                  <a:lnTo>
                    <a:pt x="216510" y="627158"/>
                  </a:lnTo>
                  <a:lnTo>
                    <a:pt x="248391" y="659040"/>
                  </a:lnTo>
                  <a:lnTo>
                    <a:pt x="282033" y="689078"/>
                  </a:lnTo>
                  <a:lnTo>
                    <a:pt x="317353" y="717189"/>
                  </a:lnTo>
                  <a:lnTo>
                    <a:pt x="354267" y="743291"/>
                  </a:lnTo>
                  <a:lnTo>
                    <a:pt x="392693" y="767301"/>
                  </a:lnTo>
                  <a:lnTo>
                    <a:pt x="432548" y="789135"/>
                  </a:lnTo>
                  <a:lnTo>
                    <a:pt x="473749" y="808711"/>
                  </a:lnTo>
                  <a:lnTo>
                    <a:pt x="516212" y="825946"/>
                  </a:lnTo>
                  <a:lnTo>
                    <a:pt x="559856" y="840758"/>
                  </a:lnTo>
                  <a:lnTo>
                    <a:pt x="604597" y="853062"/>
                  </a:lnTo>
                  <a:lnTo>
                    <a:pt x="650352" y="862776"/>
                  </a:lnTo>
                  <a:lnTo>
                    <a:pt x="697038" y="869818"/>
                  </a:lnTo>
                  <a:lnTo>
                    <a:pt x="744573" y="874103"/>
                  </a:lnTo>
                  <a:lnTo>
                    <a:pt x="792873" y="875550"/>
                  </a:lnTo>
                  <a:lnTo>
                    <a:pt x="836808" y="875550"/>
                  </a:lnTo>
                  <a:lnTo>
                    <a:pt x="836808" y="0"/>
                  </a:lnTo>
                  <a:close/>
                </a:path>
              </a:pathLst>
            </a:custGeom>
            <a:solidFill>
              <a:srgbClr val="8FD1DA"/>
            </a:solidFill>
          </p:spPr>
          <p:txBody>
            <a:bodyPr wrap="square" lIns="0" tIns="0" rIns="0" bIns="0" rtlCol="0"/>
            <a:lstStyle/>
            <a:p>
              <a:endParaRPr/>
            </a:p>
          </p:txBody>
        </p:sp>
        <p:sp>
          <p:nvSpPr>
            <p:cNvPr id="17" name="object 9">
              <a:extLst>
                <a:ext uri="{FF2B5EF4-FFF2-40B4-BE49-F238E27FC236}">
                  <a16:creationId xmlns:a16="http://schemas.microsoft.com/office/drawing/2014/main" id="{DAD7359F-C9D5-0134-71EC-B8706A6290B3}"/>
                </a:ext>
              </a:extLst>
            </p:cNvPr>
            <p:cNvSpPr>
              <a:spLocks noGrp="1" noRot="1" noMove="1" noResize="1" noEditPoints="1" noAdjustHandles="1" noChangeArrowheads="1" noChangeShapeType="1"/>
            </p:cNvSpPr>
            <p:nvPr/>
          </p:nvSpPr>
          <p:spPr>
            <a:xfrm>
              <a:off x="11356377" y="0"/>
              <a:ext cx="836930" cy="859155"/>
            </a:xfrm>
            <a:custGeom>
              <a:avLst/>
              <a:gdLst/>
              <a:ahLst/>
              <a:cxnLst/>
              <a:rect l="l" t="t" r="r" b="b"/>
              <a:pathLst>
                <a:path w="836929" h="859155">
                  <a:moveTo>
                    <a:pt x="836815" y="0"/>
                  </a:moveTo>
                  <a:lnTo>
                    <a:pt x="0" y="0"/>
                  </a:lnTo>
                  <a:lnTo>
                    <a:pt x="0" y="859002"/>
                  </a:lnTo>
                  <a:lnTo>
                    <a:pt x="82702" y="859002"/>
                  </a:lnTo>
                  <a:lnTo>
                    <a:pt x="131002" y="857555"/>
                  </a:lnTo>
                  <a:lnTo>
                    <a:pt x="178537" y="853269"/>
                  </a:lnTo>
                  <a:lnTo>
                    <a:pt x="225223" y="846228"/>
                  </a:lnTo>
                  <a:lnTo>
                    <a:pt x="270978" y="836514"/>
                  </a:lnTo>
                  <a:lnTo>
                    <a:pt x="315719" y="824210"/>
                  </a:lnTo>
                  <a:lnTo>
                    <a:pt x="359363" y="809398"/>
                  </a:lnTo>
                  <a:lnTo>
                    <a:pt x="401827" y="792163"/>
                  </a:lnTo>
                  <a:lnTo>
                    <a:pt x="443027" y="772587"/>
                  </a:lnTo>
                  <a:lnTo>
                    <a:pt x="482882" y="750752"/>
                  </a:lnTo>
                  <a:lnTo>
                    <a:pt x="521308" y="726743"/>
                  </a:lnTo>
                  <a:lnTo>
                    <a:pt x="558222" y="700641"/>
                  </a:lnTo>
                  <a:lnTo>
                    <a:pt x="593542" y="672529"/>
                  </a:lnTo>
                  <a:lnTo>
                    <a:pt x="627184" y="642492"/>
                  </a:lnTo>
                  <a:lnTo>
                    <a:pt x="659065" y="610610"/>
                  </a:lnTo>
                  <a:lnTo>
                    <a:pt x="689103" y="576968"/>
                  </a:lnTo>
                  <a:lnTo>
                    <a:pt x="717214" y="541649"/>
                  </a:lnTo>
                  <a:lnTo>
                    <a:pt x="743316" y="504735"/>
                  </a:lnTo>
                  <a:lnTo>
                    <a:pt x="767326" y="466309"/>
                  </a:lnTo>
                  <a:lnTo>
                    <a:pt x="789160" y="426454"/>
                  </a:lnTo>
                  <a:lnTo>
                    <a:pt x="808737" y="385253"/>
                  </a:lnTo>
                  <a:lnTo>
                    <a:pt x="825972" y="342789"/>
                  </a:lnTo>
                  <a:lnTo>
                    <a:pt x="836815" y="310838"/>
                  </a:lnTo>
                  <a:lnTo>
                    <a:pt x="836815" y="0"/>
                  </a:lnTo>
                  <a:close/>
                </a:path>
              </a:pathLst>
            </a:custGeom>
            <a:solidFill>
              <a:srgbClr val="F37561"/>
            </a:solidFill>
          </p:spPr>
          <p:txBody>
            <a:bodyPr wrap="square" lIns="0" tIns="0" rIns="0" bIns="0" rtlCol="0"/>
            <a:lstStyle/>
            <a:p>
              <a:endParaRPr/>
            </a:p>
          </p:txBody>
        </p:sp>
      </p:grpSp>
      <p:pic>
        <p:nvPicPr>
          <p:cNvPr id="18" name="object 10">
            <a:extLst>
              <a:ext uri="{FF2B5EF4-FFF2-40B4-BE49-F238E27FC236}">
                <a16:creationId xmlns:a16="http://schemas.microsoft.com/office/drawing/2014/main" id="{815C13C8-78F9-ED9F-FFEB-86BFE78E2BFF}"/>
              </a:ext>
            </a:extLst>
          </p:cNvPr>
          <p:cNvPicPr>
            <a:picLocks noGrp="1" noRot="1" noMove="1" noResize="1" noEditPoints="1" noAdjustHandles="1" noChangeArrowheads="1" noChangeShapeType="1" noCrop="1"/>
          </p:cNvPicPr>
          <p:nvPr userDrawn="1"/>
        </p:nvPicPr>
        <p:blipFill>
          <a:blip r:embed="rId2" cstate="print"/>
          <a:stretch>
            <a:fillRect/>
          </a:stretch>
        </p:blipFill>
        <p:spPr>
          <a:xfrm>
            <a:off x="0" y="0"/>
            <a:ext cx="2909468" cy="1426324"/>
          </a:xfrm>
          <a:prstGeom prst="rect">
            <a:avLst/>
          </a:prstGeom>
        </p:spPr>
      </p:pic>
      <p:grpSp>
        <p:nvGrpSpPr>
          <p:cNvPr id="19" name="object 11">
            <a:extLst>
              <a:ext uri="{FF2B5EF4-FFF2-40B4-BE49-F238E27FC236}">
                <a16:creationId xmlns:a16="http://schemas.microsoft.com/office/drawing/2014/main" id="{8CFB57F2-9663-3AE2-D133-60148F1C96FC}"/>
              </a:ext>
            </a:extLst>
          </p:cNvPr>
          <p:cNvGrpSpPr>
            <a:grpSpLocks noGrp="1" noUngrp="1" noRot="1" noMove="1" noResize="1"/>
          </p:cNvGrpSpPr>
          <p:nvPr userDrawn="1"/>
        </p:nvGrpSpPr>
        <p:grpSpPr>
          <a:xfrm>
            <a:off x="0" y="742861"/>
            <a:ext cx="3089275" cy="4348480"/>
            <a:chOff x="0" y="742861"/>
            <a:chExt cx="3089275" cy="4348480"/>
          </a:xfrm>
        </p:grpSpPr>
        <p:pic>
          <p:nvPicPr>
            <p:cNvPr id="20" name="object 12">
              <a:extLst>
                <a:ext uri="{FF2B5EF4-FFF2-40B4-BE49-F238E27FC236}">
                  <a16:creationId xmlns:a16="http://schemas.microsoft.com/office/drawing/2014/main" id="{2D64F616-A809-02C6-A94A-5616E4BEA7D1}"/>
                </a:ext>
              </a:extLst>
            </p:cNvPr>
            <p:cNvPicPr>
              <a:picLocks noGrp="1" noRot="1" noMove="1" noResize="1" noEditPoints="1" noAdjustHandles="1" noChangeArrowheads="1" noChangeShapeType="1" noCrop="1"/>
            </p:cNvPicPr>
            <p:nvPr/>
          </p:nvPicPr>
          <p:blipFill>
            <a:blip r:embed="rId3" cstate="print"/>
            <a:stretch>
              <a:fillRect/>
            </a:stretch>
          </p:blipFill>
          <p:spPr>
            <a:xfrm>
              <a:off x="0" y="1489875"/>
              <a:ext cx="2909468" cy="2854426"/>
            </a:xfrm>
            <a:prstGeom prst="rect">
              <a:avLst/>
            </a:prstGeom>
          </p:spPr>
        </p:pic>
        <p:sp>
          <p:nvSpPr>
            <p:cNvPr id="21" name="object 13">
              <a:extLst>
                <a:ext uri="{FF2B5EF4-FFF2-40B4-BE49-F238E27FC236}">
                  <a16:creationId xmlns:a16="http://schemas.microsoft.com/office/drawing/2014/main" id="{258C51F6-180F-8177-2009-FAE79A75FA1B}"/>
                </a:ext>
              </a:extLst>
            </p:cNvPr>
            <p:cNvSpPr>
              <a:spLocks noGrp="1" noRot="1" noMove="1" noResize="1" noEditPoints="1" noAdjustHandles="1" noChangeArrowheads="1" noChangeShapeType="1"/>
            </p:cNvSpPr>
            <p:nvPr/>
          </p:nvSpPr>
          <p:spPr>
            <a:xfrm>
              <a:off x="175080" y="747083"/>
              <a:ext cx="2909570" cy="1427480"/>
            </a:xfrm>
            <a:custGeom>
              <a:avLst/>
              <a:gdLst/>
              <a:ahLst/>
              <a:cxnLst/>
              <a:rect l="l" t="t" r="r" b="b"/>
              <a:pathLst>
                <a:path w="2909570" h="1427480">
                  <a:moveTo>
                    <a:pt x="2909468" y="1427213"/>
                  </a:moveTo>
                  <a:lnTo>
                    <a:pt x="1317345" y="1427213"/>
                  </a:lnTo>
                  <a:lnTo>
                    <a:pt x="1269050" y="1426344"/>
                  </a:lnTo>
                  <a:lnTo>
                    <a:pt x="1221194" y="1423757"/>
                  </a:lnTo>
                  <a:lnTo>
                    <a:pt x="1173804" y="1419483"/>
                  </a:lnTo>
                  <a:lnTo>
                    <a:pt x="1126913" y="1413550"/>
                  </a:lnTo>
                  <a:lnTo>
                    <a:pt x="1080549" y="1405988"/>
                  </a:lnTo>
                  <a:lnTo>
                    <a:pt x="1034741" y="1396828"/>
                  </a:lnTo>
                  <a:lnTo>
                    <a:pt x="989521" y="1386099"/>
                  </a:lnTo>
                  <a:lnTo>
                    <a:pt x="944917" y="1373831"/>
                  </a:lnTo>
                  <a:lnTo>
                    <a:pt x="900959" y="1360053"/>
                  </a:lnTo>
                  <a:lnTo>
                    <a:pt x="857677" y="1344796"/>
                  </a:lnTo>
                  <a:lnTo>
                    <a:pt x="815102" y="1328088"/>
                  </a:lnTo>
                  <a:lnTo>
                    <a:pt x="773261" y="1309961"/>
                  </a:lnTo>
                  <a:lnTo>
                    <a:pt x="732187" y="1290443"/>
                  </a:lnTo>
                  <a:lnTo>
                    <a:pt x="691907" y="1269564"/>
                  </a:lnTo>
                  <a:lnTo>
                    <a:pt x="652452" y="1247355"/>
                  </a:lnTo>
                  <a:lnTo>
                    <a:pt x="613852" y="1223844"/>
                  </a:lnTo>
                  <a:lnTo>
                    <a:pt x="576136" y="1199063"/>
                  </a:lnTo>
                  <a:lnTo>
                    <a:pt x="539335" y="1173039"/>
                  </a:lnTo>
                  <a:lnTo>
                    <a:pt x="503477" y="1145804"/>
                  </a:lnTo>
                  <a:lnTo>
                    <a:pt x="468593" y="1117387"/>
                  </a:lnTo>
                  <a:lnTo>
                    <a:pt x="434712" y="1087817"/>
                  </a:lnTo>
                  <a:lnTo>
                    <a:pt x="401865" y="1057125"/>
                  </a:lnTo>
                  <a:lnTo>
                    <a:pt x="370081" y="1025341"/>
                  </a:lnTo>
                  <a:lnTo>
                    <a:pt x="339389" y="992493"/>
                  </a:lnTo>
                  <a:lnTo>
                    <a:pt x="309820" y="958612"/>
                  </a:lnTo>
                  <a:lnTo>
                    <a:pt x="281403" y="923728"/>
                  </a:lnTo>
                  <a:lnTo>
                    <a:pt x="254169" y="887870"/>
                  </a:lnTo>
                  <a:lnTo>
                    <a:pt x="228146" y="851067"/>
                  </a:lnTo>
                  <a:lnTo>
                    <a:pt x="203364" y="813351"/>
                  </a:lnTo>
                  <a:lnTo>
                    <a:pt x="179854" y="774751"/>
                  </a:lnTo>
                  <a:lnTo>
                    <a:pt x="157645" y="735296"/>
                  </a:lnTo>
                  <a:lnTo>
                    <a:pt x="136767" y="695016"/>
                  </a:lnTo>
                  <a:lnTo>
                    <a:pt x="117249" y="653940"/>
                  </a:lnTo>
                  <a:lnTo>
                    <a:pt x="99122" y="612100"/>
                  </a:lnTo>
                  <a:lnTo>
                    <a:pt x="82415" y="569524"/>
                  </a:lnTo>
                  <a:lnTo>
                    <a:pt x="67158" y="526242"/>
                  </a:lnTo>
                  <a:lnTo>
                    <a:pt x="53380" y="482284"/>
                  </a:lnTo>
                  <a:lnTo>
                    <a:pt x="41112" y="437680"/>
                  </a:lnTo>
                  <a:lnTo>
                    <a:pt x="30383" y="392459"/>
                  </a:lnTo>
                  <a:lnTo>
                    <a:pt x="21223" y="346652"/>
                  </a:lnTo>
                  <a:lnTo>
                    <a:pt x="13662" y="300287"/>
                  </a:lnTo>
                  <a:lnTo>
                    <a:pt x="7729" y="253395"/>
                  </a:lnTo>
                  <a:lnTo>
                    <a:pt x="3455" y="206006"/>
                  </a:lnTo>
                  <a:lnTo>
                    <a:pt x="868" y="158149"/>
                  </a:lnTo>
                  <a:lnTo>
                    <a:pt x="0" y="109855"/>
                  </a:lnTo>
                  <a:lnTo>
                    <a:pt x="0" y="0"/>
                  </a:lnTo>
                  <a:lnTo>
                    <a:pt x="1592122" y="0"/>
                  </a:lnTo>
                  <a:lnTo>
                    <a:pt x="1640416" y="868"/>
                  </a:lnTo>
                  <a:lnTo>
                    <a:pt x="1688272" y="3455"/>
                  </a:lnTo>
                  <a:lnTo>
                    <a:pt x="1735661" y="7730"/>
                  </a:lnTo>
                  <a:lnTo>
                    <a:pt x="1782552" y="13662"/>
                  </a:lnTo>
                  <a:lnTo>
                    <a:pt x="1828916" y="21224"/>
                  </a:lnTo>
                  <a:lnTo>
                    <a:pt x="1874722" y="30384"/>
                  </a:lnTo>
                  <a:lnTo>
                    <a:pt x="1919942" y="41113"/>
                  </a:lnTo>
                  <a:lnTo>
                    <a:pt x="1964546" y="53381"/>
                  </a:lnTo>
                  <a:lnTo>
                    <a:pt x="2008503" y="67159"/>
                  </a:lnTo>
                  <a:lnTo>
                    <a:pt x="2051785" y="82417"/>
                  </a:lnTo>
                  <a:lnTo>
                    <a:pt x="2094360" y="99124"/>
                  </a:lnTo>
                  <a:lnTo>
                    <a:pt x="2136200" y="117252"/>
                  </a:lnTo>
                  <a:lnTo>
                    <a:pt x="2177275" y="136769"/>
                  </a:lnTo>
                  <a:lnTo>
                    <a:pt x="2217555" y="157648"/>
                  </a:lnTo>
                  <a:lnTo>
                    <a:pt x="2257010" y="179857"/>
                  </a:lnTo>
                  <a:lnTo>
                    <a:pt x="2295610" y="203368"/>
                  </a:lnTo>
                  <a:lnTo>
                    <a:pt x="2333326" y="228150"/>
                  </a:lnTo>
                  <a:lnTo>
                    <a:pt x="2370127" y="254173"/>
                  </a:lnTo>
                  <a:lnTo>
                    <a:pt x="2405985" y="281408"/>
                  </a:lnTo>
                  <a:lnTo>
                    <a:pt x="2440869" y="309825"/>
                  </a:lnTo>
                  <a:lnTo>
                    <a:pt x="2474750" y="339395"/>
                  </a:lnTo>
                  <a:lnTo>
                    <a:pt x="2507597" y="370087"/>
                  </a:lnTo>
                  <a:lnTo>
                    <a:pt x="2539382" y="401872"/>
                  </a:lnTo>
                  <a:lnTo>
                    <a:pt x="2570074" y="434719"/>
                  </a:lnTo>
                  <a:lnTo>
                    <a:pt x="2599643" y="468600"/>
                  </a:lnTo>
                  <a:lnTo>
                    <a:pt x="2628060" y="503485"/>
                  </a:lnTo>
                  <a:lnTo>
                    <a:pt x="2655295" y="539343"/>
                  </a:lnTo>
                  <a:lnTo>
                    <a:pt x="2681318" y="576145"/>
                  </a:lnTo>
                  <a:lnTo>
                    <a:pt x="2706100" y="613861"/>
                  </a:lnTo>
                  <a:lnTo>
                    <a:pt x="2729611" y="652462"/>
                  </a:lnTo>
                  <a:lnTo>
                    <a:pt x="2751820" y="691917"/>
                  </a:lnTo>
                  <a:lnTo>
                    <a:pt x="2772698" y="732197"/>
                  </a:lnTo>
                  <a:lnTo>
                    <a:pt x="2792216" y="773272"/>
                  </a:lnTo>
                  <a:lnTo>
                    <a:pt x="2810344" y="815112"/>
                  </a:lnTo>
                  <a:lnTo>
                    <a:pt x="2827051" y="857689"/>
                  </a:lnTo>
                  <a:lnTo>
                    <a:pt x="2842308" y="900970"/>
                  </a:lnTo>
                  <a:lnTo>
                    <a:pt x="2856086" y="944928"/>
                  </a:lnTo>
                  <a:lnTo>
                    <a:pt x="2868354" y="989533"/>
                  </a:lnTo>
                  <a:lnTo>
                    <a:pt x="2879083" y="1034753"/>
                  </a:lnTo>
                  <a:lnTo>
                    <a:pt x="2888244" y="1080561"/>
                  </a:lnTo>
                  <a:lnTo>
                    <a:pt x="2895805" y="1126925"/>
                  </a:lnTo>
                  <a:lnTo>
                    <a:pt x="2901738" y="1173817"/>
                  </a:lnTo>
                  <a:lnTo>
                    <a:pt x="2906012" y="1221206"/>
                  </a:lnTo>
                  <a:lnTo>
                    <a:pt x="2908599" y="1269063"/>
                  </a:lnTo>
                  <a:lnTo>
                    <a:pt x="2909468" y="1317358"/>
                  </a:lnTo>
                  <a:lnTo>
                    <a:pt x="2909468" y="1427213"/>
                  </a:lnTo>
                  <a:close/>
                </a:path>
              </a:pathLst>
            </a:custGeom>
            <a:ln w="8445">
              <a:solidFill>
                <a:srgbClr val="FFFFFF"/>
              </a:solidFill>
            </a:ln>
          </p:spPr>
          <p:txBody>
            <a:bodyPr wrap="square" lIns="0" tIns="0" rIns="0" bIns="0" rtlCol="0"/>
            <a:lstStyle/>
            <a:p>
              <a:endParaRPr/>
            </a:p>
          </p:txBody>
        </p:sp>
        <p:sp>
          <p:nvSpPr>
            <p:cNvPr id="22" name="object 14">
              <a:extLst>
                <a:ext uri="{FF2B5EF4-FFF2-40B4-BE49-F238E27FC236}">
                  <a16:creationId xmlns:a16="http://schemas.microsoft.com/office/drawing/2014/main" id="{71EBDF43-6B77-DB7B-477F-0FCBB37D8052}"/>
                </a:ext>
              </a:extLst>
            </p:cNvPr>
            <p:cNvSpPr>
              <a:spLocks noGrp="1" noRot="1" noMove="1" noResize="1" noEditPoints="1" noAdjustHandles="1" noChangeArrowheads="1" noChangeShapeType="1"/>
            </p:cNvSpPr>
            <p:nvPr/>
          </p:nvSpPr>
          <p:spPr>
            <a:xfrm>
              <a:off x="175080" y="2236956"/>
              <a:ext cx="2909570" cy="1427480"/>
            </a:xfrm>
            <a:custGeom>
              <a:avLst/>
              <a:gdLst/>
              <a:ahLst/>
              <a:cxnLst/>
              <a:rect l="l" t="t" r="r" b="b"/>
              <a:pathLst>
                <a:path w="2909570" h="1427479">
                  <a:moveTo>
                    <a:pt x="2909468" y="1427213"/>
                  </a:moveTo>
                  <a:lnTo>
                    <a:pt x="1317345" y="1427213"/>
                  </a:lnTo>
                  <a:lnTo>
                    <a:pt x="1269050" y="1426344"/>
                  </a:lnTo>
                  <a:lnTo>
                    <a:pt x="1221194" y="1423757"/>
                  </a:lnTo>
                  <a:lnTo>
                    <a:pt x="1173804" y="1419483"/>
                  </a:lnTo>
                  <a:lnTo>
                    <a:pt x="1126913" y="1413550"/>
                  </a:lnTo>
                  <a:lnTo>
                    <a:pt x="1080549" y="1405988"/>
                  </a:lnTo>
                  <a:lnTo>
                    <a:pt x="1034741" y="1396828"/>
                  </a:lnTo>
                  <a:lnTo>
                    <a:pt x="989521" y="1386099"/>
                  </a:lnTo>
                  <a:lnTo>
                    <a:pt x="944917" y="1373831"/>
                  </a:lnTo>
                  <a:lnTo>
                    <a:pt x="900959" y="1360053"/>
                  </a:lnTo>
                  <a:lnTo>
                    <a:pt x="857677" y="1344796"/>
                  </a:lnTo>
                  <a:lnTo>
                    <a:pt x="815102" y="1328088"/>
                  </a:lnTo>
                  <a:lnTo>
                    <a:pt x="773261" y="1309961"/>
                  </a:lnTo>
                  <a:lnTo>
                    <a:pt x="732187" y="1290443"/>
                  </a:lnTo>
                  <a:lnTo>
                    <a:pt x="691907" y="1269564"/>
                  </a:lnTo>
                  <a:lnTo>
                    <a:pt x="652452" y="1247355"/>
                  </a:lnTo>
                  <a:lnTo>
                    <a:pt x="613852" y="1223844"/>
                  </a:lnTo>
                  <a:lnTo>
                    <a:pt x="576136" y="1199063"/>
                  </a:lnTo>
                  <a:lnTo>
                    <a:pt x="539335" y="1173039"/>
                  </a:lnTo>
                  <a:lnTo>
                    <a:pt x="503477" y="1145804"/>
                  </a:lnTo>
                  <a:lnTo>
                    <a:pt x="468593" y="1117387"/>
                  </a:lnTo>
                  <a:lnTo>
                    <a:pt x="434712" y="1087817"/>
                  </a:lnTo>
                  <a:lnTo>
                    <a:pt x="401865" y="1057125"/>
                  </a:lnTo>
                  <a:lnTo>
                    <a:pt x="370081" y="1025341"/>
                  </a:lnTo>
                  <a:lnTo>
                    <a:pt x="339389" y="992493"/>
                  </a:lnTo>
                  <a:lnTo>
                    <a:pt x="309820" y="958612"/>
                  </a:lnTo>
                  <a:lnTo>
                    <a:pt x="281403" y="923728"/>
                  </a:lnTo>
                  <a:lnTo>
                    <a:pt x="254169" y="887870"/>
                  </a:lnTo>
                  <a:lnTo>
                    <a:pt x="228146" y="851067"/>
                  </a:lnTo>
                  <a:lnTo>
                    <a:pt x="203364" y="813351"/>
                  </a:lnTo>
                  <a:lnTo>
                    <a:pt x="179854" y="774751"/>
                  </a:lnTo>
                  <a:lnTo>
                    <a:pt x="157645" y="735296"/>
                  </a:lnTo>
                  <a:lnTo>
                    <a:pt x="136767" y="695016"/>
                  </a:lnTo>
                  <a:lnTo>
                    <a:pt x="117249" y="653940"/>
                  </a:lnTo>
                  <a:lnTo>
                    <a:pt x="99122" y="612100"/>
                  </a:lnTo>
                  <a:lnTo>
                    <a:pt x="82415" y="569524"/>
                  </a:lnTo>
                  <a:lnTo>
                    <a:pt x="67158" y="526242"/>
                  </a:lnTo>
                  <a:lnTo>
                    <a:pt x="53380" y="482284"/>
                  </a:lnTo>
                  <a:lnTo>
                    <a:pt x="41112" y="437680"/>
                  </a:lnTo>
                  <a:lnTo>
                    <a:pt x="30383" y="392459"/>
                  </a:lnTo>
                  <a:lnTo>
                    <a:pt x="21223" y="346652"/>
                  </a:lnTo>
                  <a:lnTo>
                    <a:pt x="13662" y="300287"/>
                  </a:lnTo>
                  <a:lnTo>
                    <a:pt x="7729" y="253395"/>
                  </a:lnTo>
                  <a:lnTo>
                    <a:pt x="3455" y="206006"/>
                  </a:lnTo>
                  <a:lnTo>
                    <a:pt x="868" y="158149"/>
                  </a:lnTo>
                  <a:lnTo>
                    <a:pt x="0" y="109854"/>
                  </a:lnTo>
                  <a:lnTo>
                    <a:pt x="0" y="0"/>
                  </a:lnTo>
                  <a:lnTo>
                    <a:pt x="1592122" y="0"/>
                  </a:lnTo>
                  <a:lnTo>
                    <a:pt x="1640416" y="868"/>
                  </a:lnTo>
                  <a:lnTo>
                    <a:pt x="1688272" y="3455"/>
                  </a:lnTo>
                  <a:lnTo>
                    <a:pt x="1735661" y="7730"/>
                  </a:lnTo>
                  <a:lnTo>
                    <a:pt x="1782552" y="13662"/>
                  </a:lnTo>
                  <a:lnTo>
                    <a:pt x="1828916" y="21224"/>
                  </a:lnTo>
                  <a:lnTo>
                    <a:pt x="1874722" y="30384"/>
                  </a:lnTo>
                  <a:lnTo>
                    <a:pt x="1919942" y="41113"/>
                  </a:lnTo>
                  <a:lnTo>
                    <a:pt x="1964546" y="53381"/>
                  </a:lnTo>
                  <a:lnTo>
                    <a:pt x="2008503" y="67159"/>
                  </a:lnTo>
                  <a:lnTo>
                    <a:pt x="2051785" y="82417"/>
                  </a:lnTo>
                  <a:lnTo>
                    <a:pt x="2094360" y="99124"/>
                  </a:lnTo>
                  <a:lnTo>
                    <a:pt x="2136200" y="117252"/>
                  </a:lnTo>
                  <a:lnTo>
                    <a:pt x="2177275" y="136769"/>
                  </a:lnTo>
                  <a:lnTo>
                    <a:pt x="2217555" y="157648"/>
                  </a:lnTo>
                  <a:lnTo>
                    <a:pt x="2257010" y="179857"/>
                  </a:lnTo>
                  <a:lnTo>
                    <a:pt x="2295610" y="203368"/>
                  </a:lnTo>
                  <a:lnTo>
                    <a:pt x="2333326" y="228150"/>
                  </a:lnTo>
                  <a:lnTo>
                    <a:pt x="2370127" y="254173"/>
                  </a:lnTo>
                  <a:lnTo>
                    <a:pt x="2405985" y="281408"/>
                  </a:lnTo>
                  <a:lnTo>
                    <a:pt x="2440869" y="309825"/>
                  </a:lnTo>
                  <a:lnTo>
                    <a:pt x="2474750" y="339395"/>
                  </a:lnTo>
                  <a:lnTo>
                    <a:pt x="2507597" y="370087"/>
                  </a:lnTo>
                  <a:lnTo>
                    <a:pt x="2539382" y="401872"/>
                  </a:lnTo>
                  <a:lnTo>
                    <a:pt x="2570074" y="434719"/>
                  </a:lnTo>
                  <a:lnTo>
                    <a:pt x="2599643" y="468600"/>
                  </a:lnTo>
                  <a:lnTo>
                    <a:pt x="2628060" y="503485"/>
                  </a:lnTo>
                  <a:lnTo>
                    <a:pt x="2655295" y="539343"/>
                  </a:lnTo>
                  <a:lnTo>
                    <a:pt x="2681318" y="576145"/>
                  </a:lnTo>
                  <a:lnTo>
                    <a:pt x="2706100" y="613861"/>
                  </a:lnTo>
                  <a:lnTo>
                    <a:pt x="2729611" y="652462"/>
                  </a:lnTo>
                  <a:lnTo>
                    <a:pt x="2751820" y="691917"/>
                  </a:lnTo>
                  <a:lnTo>
                    <a:pt x="2772698" y="732197"/>
                  </a:lnTo>
                  <a:lnTo>
                    <a:pt x="2792216" y="773272"/>
                  </a:lnTo>
                  <a:lnTo>
                    <a:pt x="2810344" y="815112"/>
                  </a:lnTo>
                  <a:lnTo>
                    <a:pt x="2827051" y="857689"/>
                  </a:lnTo>
                  <a:lnTo>
                    <a:pt x="2842308" y="900970"/>
                  </a:lnTo>
                  <a:lnTo>
                    <a:pt x="2856086" y="944928"/>
                  </a:lnTo>
                  <a:lnTo>
                    <a:pt x="2868354" y="989533"/>
                  </a:lnTo>
                  <a:lnTo>
                    <a:pt x="2879083" y="1034753"/>
                  </a:lnTo>
                  <a:lnTo>
                    <a:pt x="2888244" y="1080561"/>
                  </a:lnTo>
                  <a:lnTo>
                    <a:pt x="2895805" y="1126925"/>
                  </a:lnTo>
                  <a:lnTo>
                    <a:pt x="2901738" y="1173817"/>
                  </a:lnTo>
                  <a:lnTo>
                    <a:pt x="2906012" y="1221206"/>
                  </a:lnTo>
                  <a:lnTo>
                    <a:pt x="2908599" y="1269063"/>
                  </a:lnTo>
                  <a:lnTo>
                    <a:pt x="2909468" y="1317358"/>
                  </a:lnTo>
                  <a:lnTo>
                    <a:pt x="2909468" y="1427213"/>
                  </a:lnTo>
                  <a:close/>
                </a:path>
              </a:pathLst>
            </a:custGeom>
            <a:ln w="8445">
              <a:solidFill>
                <a:srgbClr val="FFFFFF"/>
              </a:solidFill>
            </a:ln>
          </p:spPr>
          <p:txBody>
            <a:bodyPr wrap="square" lIns="0" tIns="0" rIns="0" bIns="0" rtlCol="0"/>
            <a:lstStyle/>
            <a:p>
              <a:endParaRPr/>
            </a:p>
          </p:txBody>
        </p:sp>
        <p:sp>
          <p:nvSpPr>
            <p:cNvPr id="23" name="object 15">
              <a:extLst>
                <a:ext uri="{FF2B5EF4-FFF2-40B4-BE49-F238E27FC236}">
                  <a16:creationId xmlns:a16="http://schemas.microsoft.com/office/drawing/2014/main" id="{06EB879A-1475-BBF5-2C2D-29A2C39A1426}"/>
                </a:ext>
              </a:extLst>
            </p:cNvPr>
            <p:cNvSpPr>
              <a:spLocks noGrp="1" noRot="1" noMove="1" noResize="1" noEditPoints="1" noAdjustHandles="1" noChangeArrowheads="1" noChangeShapeType="1"/>
            </p:cNvSpPr>
            <p:nvPr/>
          </p:nvSpPr>
          <p:spPr>
            <a:xfrm>
              <a:off x="175069" y="3659872"/>
              <a:ext cx="2909570" cy="1427480"/>
            </a:xfrm>
            <a:custGeom>
              <a:avLst/>
              <a:gdLst/>
              <a:ahLst/>
              <a:cxnLst/>
              <a:rect l="l" t="t" r="r" b="b"/>
              <a:pathLst>
                <a:path w="2909570" h="1427479">
                  <a:moveTo>
                    <a:pt x="1482267" y="1427213"/>
                  </a:moveTo>
                  <a:lnTo>
                    <a:pt x="1427213" y="1427213"/>
                  </a:lnTo>
                  <a:lnTo>
                    <a:pt x="1379145" y="1426419"/>
                  </a:lnTo>
                  <a:lnTo>
                    <a:pt x="1331475" y="1424052"/>
                  </a:lnTo>
                  <a:lnTo>
                    <a:pt x="1284227" y="1420140"/>
                  </a:lnTo>
                  <a:lnTo>
                    <a:pt x="1237428" y="1414705"/>
                  </a:lnTo>
                  <a:lnTo>
                    <a:pt x="1191101" y="1407773"/>
                  </a:lnTo>
                  <a:lnTo>
                    <a:pt x="1145273" y="1399369"/>
                  </a:lnTo>
                  <a:lnTo>
                    <a:pt x="1099967" y="1389519"/>
                  </a:lnTo>
                  <a:lnTo>
                    <a:pt x="1055209" y="1378246"/>
                  </a:lnTo>
                  <a:lnTo>
                    <a:pt x="1011023" y="1365577"/>
                  </a:lnTo>
                  <a:lnTo>
                    <a:pt x="967436" y="1351535"/>
                  </a:lnTo>
                  <a:lnTo>
                    <a:pt x="924471" y="1336147"/>
                  </a:lnTo>
                  <a:lnTo>
                    <a:pt x="882153" y="1319436"/>
                  </a:lnTo>
                  <a:lnTo>
                    <a:pt x="840509" y="1301429"/>
                  </a:lnTo>
                  <a:lnTo>
                    <a:pt x="799562" y="1282149"/>
                  </a:lnTo>
                  <a:lnTo>
                    <a:pt x="759337" y="1261622"/>
                  </a:lnTo>
                  <a:lnTo>
                    <a:pt x="719861" y="1239873"/>
                  </a:lnTo>
                  <a:lnTo>
                    <a:pt x="681156" y="1216926"/>
                  </a:lnTo>
                  <a:lnTo>
                    <a:pt x="643250" y="1192808"/>
                  </a:lnTo>
                  <a:lnTo>
                    <a:pt x="606166" y="1167542"/>
                  </a:lnTo>
                  <a:lnTo>
                    <a:pt x="569929" y="1141154"/>
                  </a:lnTo>
                  <a:lnTo>
                    <a:pt x="534565" y="1113669"/>
                  </a:lnTo>
                  <a:lnTo>
                    <a:pt x="500098" y="1085112"/>
                  </a:lnTo>
                  <a:lnTo>
                    <a:pt x="466554" y="1055507"/>
                  </a:lnTo>
                  <a:lnTo>
                    <a:pt x="433957" y="1024880"/>
                  </a:lnTo>
                  <a:lnTo>
                    <a:pt x="402332" y="993255"/>
                  </a:lnTo>
                  <a:lnTo>
                    <a:pt x="371705" y="960658"/>
                  </a:lnTo>
                  <a:lnTo>
                    <a:pt x="342101" y="927114"/>
                  </a:lnTo>
                  <a:lnTo>
                    <a:pt x="313543" y="892648"/>
                  </a:lnTo>
                  <a:lnTo>
                    <a:pt x="286058" y="857283"/>
                  </a:lnTo>
                  <a:lnTo>
                    <a:pt x="259670" y="821047"/>
                  </a:lnTo>
                  <a:lnTo>
                    <a:pt x="234404" y="783963"/>
                  </a:lnTo>
                  <a:lnTo>
                    <a:pt x="210286" y="746056"/>
                  </a:lnTo>
                  <a:lnTo>
                    <a:pt x="187340" y="707352"/>
                  </a:lnTo>
                  <a:lnTo>
                    <a:pt x="165590" y="667875"/>
                  </a:lnTo>
                  <a:lnTo>
                    <a:pt x="145064" y="627651"/>
                  </a:lnTo>
                  <a:lnTo>
                    <a:pt x="125784" y="586704"/>
                  </a:lnTo>
                  <a:lnTo>
                    <a:pt x="107776" y="545059"/>
                  </a:lnTo>
                  <a:lnTo>
                    <a:pt x="91065" y="502742"/>
                  </a:lnTo>
                  <a:lnTo>
                    <a:pt x="75677" y="459777"/>
                  </a:lnTo>
                  <a:lnTo>
                    <a:pt x="61635" y="416189"/>
                  </a:lnTo>
                  <a:lnTo>
                    <a:pt x="48966" y="372004"/>
                  </a:lnTo>
                  <a:lnTo>
                    <a:pt x="37693" y="327246"/>
                  </a:lnTo>
                  <a:lnTo>
                    <a:pt x="27843" y="281940"/>
                  </a:lnTo>
                  <a:lnTo>
                    <a:pt x="19439" y="236111"/>
                  </a:lnTo>
                  <a:lnTo>
                    <a:pt x="12508" y="189784"/>
                  </a:lnTo>
                  <a:lnTo>
                    <a:pt x="7073" y="142985"/>
                  </a:lnTo>
                  <a:lnTo>
                    <a:pt x="3160" y="95738"/>
                  </a:lnTo>
                  <a:lnTo>
                    <a:pt x="794" y="48068"/>
                  </a:lnTo>
                  <a:lnTo>
                    <a:pt x="0" y="0"/>
                  </a:lnTo>
                  <a:lnTo>
                    <a:pt x="2909481" y="0"/>
                  </a:lnTo>
                  <a:lnTo>
                    <a:pt x="2908686" y="48068"/>
                  </a:lnTo>
                  <a:lnTo>
                    <a:pt x="2906320" y="95738"/>
                  </a:lnTo>
                  <a:lnTo>
                    <a:pt x="2902407" y="142985"/>
                  </a:lnTo>
                  <a:lnTo>
                    <a:pt x="2896973" y="189784"/>
                  </a:lnTo>
                  <a:lnTo>
                    <a:pt x="2890041" y="236111"/>
                  </a:lnTo>
                  <a:lnTo>
                    <a:pt x="2881637" y="281940"/>
                  </a:lnTo>
                  <a:lnTo>
                    <a:pt x="2871787" y="327246"/>
                  </a:lnTo>
                  <a:lnTo>
                    <a:pt x="2860514" y="372004"/>
                  </a:lnTo>
                  <a:lnTo>
                    <a:pt x="2847845" y="416189"/>
                  </a:lnTo>
                  <a:lnTo>
                    <a:pt x="2833803" y="459777"/>
                  </a:lnTo>
                  <a:lnTo>
                    <a:pt x="2818415" y="502742"/>
                  </a:lnTo>
                  <a:lnTo>
                    <a:pt x="2801704" y="545059"/>
                  </a:lnTo>
                  <a:lnTo>
                    <a:pt x="2783696" y="586704"/>
                  </a:lnTo>
                  <a:lnTo>
                    <a:pt x="2764417" y="627651"/>
                  </a:lnTo>
                  <a:lnTo>
                    <a:pt x="2743890" y="667875"/>
                  </a:lnTo>
                  <a:lnTo>
                    <a:pt x="2722141" y="707352"/>
                  </a:lnTo>
                  <a:lnTo>
                    <a:pt x="2699194" y="746056"/>
                  </a:lnTo>
                  <a:lnTo>
                    <a:pt x="2675076" y="783963"/>
                  </a:lnTo>
                  <a:lnTo>
                    <a:pt x="2649810" y="821047"/>
                  </a:lnTo>
                  <a:lnTo>
                    <a:pt x="2623422" y="857283"/>
                  </a:lnTo>
                  <a:lnTo>
                    <a:pt x="2595937" y="892648"/>
                  </a:lnTo>
                  <a:lnTo>
                    <a:pt x="2567380" y="927114"/>
                  </a:lnTo>
                  <a:lnTo>
                    <a:pt x="2537775" y="960658"/>
                  </a:lnTo>
                  <a:lnTo>
                    <a:pt x="2507148" y="993255"/>
                  </a:lnTo>
                  <a:lnTo>
                    <a:pt x="2475523" y="1024880"/>
                  </a:lnTo>
                  <a:lnTo>
                    <a:pt x="2442926" y="1055507"/>
                  </a:lnTo>
                  <a:lnTo>
                    <a:pt x="2409382" y="1085112"/>
                  </a:lnTo>
                  <a:lnTo>
                    <a:pt x="2374915" y="1113669"/>
                  </a:lnTo>
                  <a:lnTo>
                    <a:pt x="2339551" y="1141154"/>
                  </a:lnTo>
                  <a:lnTo>
                    <a:pt x="2303315" y="1167542"/>
                  </a:lnTo>
                  <a:lnTo>
                    <a:pt x="2266230" y="1192808"/>
                  </a:lnTo>
                  <a:lnTo>
                    <a:pt x="2228324" y="1216926"/>
                  </a:lnTo>
                  <a:lnTo>
                    <a:pt x="2189620" y="1239873"/>
                  </a:lnTo>
                  <a:lnTo>
                    <a:pt x="2150143" y="1261622"/>
                  </a:lnTo>
                  <a:lnTo>
                    <a:pt x="2109918" y="1282149"/>
                  </a:lnTo>
                  <a:lnTo>
                    <a:pt x="2068971" y="1301429"/>
                  </a:lnTo>
                  <a:lnTo>
                    <a:pt x="2027327" y="1319436"/>
                  </a:lnTo>
                  <a:lnTo>
                    <a:pt x="1985010" y="1336147"/>
                  </a:lnTo>
                  <a:lnTo>
                    <a:pt x="1942045" y="1351535"/>
                  </a:lnTo>
                  <a:lnTo>
                    <a:pt x="1898457" y="1365577"/>
                  </a:lnTo>
                  <a:lnTo>
                    <a:pt x="1854272" y="1378246"/>
                  </a:lnTo>
                  <a:lnTo>
                    <a:pt x="1809513" y="1389519"/>
                  </a:lnTo>
                  <a:lnTo>
                    <a:pt x="1764207" y="1399369"/>
                  </a:lnTo>
                  <a:lnTo>
                    <a:pt x="1718379" y="1407773"/>
                  </a:lnTo>
                  <a:lnTo>
                    <a:pt x="1672052" y="1414705"/>
                  </a:lnTo>
                  <a:lnTo>
                    <a:pt x="1625253" y="1420140"/>
                  </a:lnTo>
                  <a:lnTo>
                    <a:pt x="1578006" y="1424052"/>
                  </a:lnTo>
                  <a:lnTo>
                    <a:pt x="1530335" y="1426419"/>
                  </a:lnTo>
                  <a:lnTo>
                    <a:pt x="1482267" y="1427213"/>
                  </a:lnTo>
                  <a:close/>
                </a:path>
              </a:pathLst>
            </a:custGeom>
            <a:ln w="8445">
              <a:solidFill>
                <a:srgbClr val="FFFFFF"/>
              </a:solidFill>
            </a:ln>
          </p:spPr>
          <p:txBody>
            <a:bodyPr wrap="square" lIns="0" tIns="0" rIns="0" bIns="0" rtlCol="0"/>
            <a:lstStyle/>
            <a:p>
              <a:endParaRPr/>
            </a:p>
          </p:txBody>
        </p:sp>
      </p:grpSp>
      <p:pic>
        <p:nvPicPr>
          <p:cNvPr id="6" name="Picture 5" descr="Sheffield City Council logo">
            <a:extLst>
              <a:ext uri="{FF2B5EF4-FFF2-40B4-BE49-F238E27FC236}">
                <a16:creationId xmlns:a16="http://schemas.microsoft.com/office/drawing/2014/main" id="{5C2A91A9-7BC5-C369-8D5C-5C9398091023}"/>
              </a:ext>
            </a:extLst>
          </p:cNvPr>
          <p:cNvPicPr/>
          <p:nvPr userDrawn="1"/>
        </p:nvPicPr>
        <p:blipFill>
          <a:blip r:embed="rId4" cstate="email">
            <a:extLst>
              <a:ext uri="{28A0092B-C50C-407E-A947-70E740481C1C}">
                <a14:useLocalDpi xmlns:a14="http://schemas.microsoft.com/office/drawing/2010/main"/>
              </a:ext>
            </a:extLst>
          </a:blip>
          <a:stretch>
            <a:fillRect/>
          </a:stretch>
        </p:blipFill>
        <p:spPr>
          <a:xfrm>
            <a:off x="10058400" y="5029200"/>
            <a:ext cx="1457068" cy="1143000"/>
          </a:xfrm>
          <a:prstGeom prst="rect">
            <a:avLst/>
          </a:prstGeom>
        </p:spPr>
      </p:pic>
      <p:sp>
        <p:nvSpPr>
          <p:cNvPr id="24" name="Text Placeholder 2">
            <a:extLst>
              <a:ext uri="{FF2B5EF4-FFF2-40B4-BE49-F238E27FC236}">
                <a16:creationId xmlns:a16="http://schemas.microsoft.com/office/drawing/2014/main" id="{A8093A21-D3D0-9894-9129-FA81D540AB50}"/>
              </a:ext>
            </a:extLst>
          </p:cNvPr>
          <p:cNvSpPr>
            <a:spLocks noGrp="1"/>
          </p:cNvSpPr>
          <p:nvPr>
            <p:ph type="body" sz="quarter" idx="10" hasCustomPrompt="1"/>
          </p:nvPr>
        </p:nvSpPr>
        <p:spPr>
          <a:xfrm>
            <a:off x="619125" y="4423391"/>
            <a:ext cx="5943600" cy="762000"/>
          </a:xfrm>
          <a:prstGeom prst="rect">
            <a:avLst/>
          </a:prstGeom>
        </p:spPr>
        <p:txBody>
          <a:bodyPr/>
          <a:lstStyle>
            <a:lvl1pPr>
              <a:defRPr sz="4500" b="1">
                <a:solidFill>
                  <a:srgbClr val="B45244"/>
                </a:solidFill>
                <a:latin typeface="Arial" panose="020B0604020202020204" pitchFamily="34" charset="0"/>
                <a:cs typeface="Arial" panose="020B0604020202020204" pitchFamily="34" charset="0"/>
              </a:defRPr>
            </a:lvl1pPr>
          </a:lstStyle>
          <a:p>
            <a:pPr lvl="0"/>
            <a:r>
              <a:rPr lang="en-GB"/>
              <a:t>Title to go in here </a:t>
            </a:r>
            <a:endParaRPr lang="en-US"/>
          </a:p>
        </p:txBody>
      </p:sp>
      <p:sp>
        <p:nvSpPr>
          <p:cNvPr id="25" name="Text Placeholder 2">
            <a:extLst>
              <a:ext uri="{FF2B5EF4-FFF2-40B4-BE49-F238E27FC236}">
                <a16:creationId xmlns:a16="http://schemas.microsoft.com/office/drawing/2014/main" id="{0A5D68CB-9C93-5F34-6C12-4B1F3708F50A}"/>
              </a:ext>
            </a:extLst>
          </p:cNvPr>
          <p:cNvSpPr>
            <a:spLocks noGrp="1"/>
          </p:cNvSpPr>
          <p:nvPr>
            <p:ph type="body" sz="quarter" idx="11" hasCustomPrompt="1"/>
          </p:nvPr>
        </p:nvSpPr>
        <p:spPr>
          <a:xfrm>
            <a:off x="628650" y="5267797"/>
            <a:ext cx="5257800" cy="533400"/>
          </a:xfrm>
          <a:prstGeom prst="rect">
            <a:avLst/>
          </a:prstGeom>
        </p:spPr>
        <p:txBody>
          <a:bodyPr/>
          <a:lstStyle>
            <a:lvl1pPr>
              <a:defRPr sz="3200" b="1">
                <a:solidFill>
                  <a:srgbClr val="3D3D3B"/>
                </a:solidFill>
                <a:latin typeface="Arial" panose="020B0604020202020204" pitchFamily="34" charset="0"/>
                <a:cs typeface="Arial" panose="020B0604020202020204" pitchFamily="34" charset="0"/>
              </a:defRPr>
            </a:lvl1pPr>
          </a:lstStyle>
          <a:p>
            <a:pPr lvl="0"/>
            <a:r>
              <a:rPr lang="en-GB"/>
              <a:t>Sub header to go in here </a:t>
            </a:r>
            <a:endParaRPr lang="en-US"/>
          </a:p>
        </p:txBody>
      </p:sp>
      <p:sp>
        <p:nvSpPr>
          <p:cNvPr id="26" name="Text Placeholder 2">
            <a:extLst>
              <a:ext uri="{FF2B5EF4-FFF2-40B4-BE49-F238E27FC236}">
                <a16:creationId xmlns:a16="http://schemas.microsoft.com/office/drawing/2014/main" id="{C2497291-D77A-7222-EC7F-EE861BEC5973}"/>
              </a:ext>
            </a:extLst>
          </p:cNvPr>
          <p:cNvSpPr>
            <a:spLocks noGrp="1"/>
          </p:cNvSpPr>
          <p:nvPr>
            <p:ph type="body" sz="quarter" idx="12" hasCustomPrompt="1"/>
          </p:nvPr>
        </p:nvSpPr>
        <p:spPr>
          <a:xfrm>
            <a:off x="638175" y="5944346"/>
            <a:ext cx="4572000" cy="533400"/>
          </a:xfrm>
          <a:prstGeom prst="rect">
            <a:avLst/>
          </a:prstGeom>
        </p:spPr>
        <p:txBody>
          <a:bodyPr/>
          <a:lstStyle>
            <a:lvl1pPr>
              <a:defRPr sz="2000" b="1">
                <a:solidFill>
                  <a:srgbClr val="043748"/>
                </a:solidFill>
                <a:latin typeface="Arial" panose="020B0604020202020204" pitchFamily="34" charset="0"/>
                <a:cs typeface="Arial" panose="020B0604020202020204" pitchFamily="34" charset="0"/>
              </a:defRPr>
            </a:lvl1pPr>
          </a:lstStyle>
          <a:p>
            <a:pPr lvl="0"/>
            <a:r>
              <a:rPr lang="en-GB"/>
              <a:t>Date to go in here </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1">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4D80CC82-61FE-732E-0ACC-6831E3D211C3}"/>
              </a:ext>
            </a:extLst>
          </p:cNvPr>
          <p:cNvSpPr>
            <a:spLocks noGrp="1" noRot="1" noMove="1" noResize="1" noEditPoints="1" noAdjustHandles="1" noChangeArrowheads="1" noChangeShapeType="1"/>
          </p:cNvSpPr>
          <p:nvPr userDrawn="1"/>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grpSp>
        <p:nvGrpSpPr>
          <p:cNvPr id="9" name="object 3">
            <a:extLst>
              <a:ext uri="{FF2B5EF4-FFF2-40B4-BE49-F238E27FC236}">
                <a16:creationId xmlns:a16="http://schemas.microsoft.com/office/drawing/2014/main" id="{0B7BFAE6-6730-9AA2-29CE-CAD94FCBC7F7}"/>
              </a:ext>
            </a:extLst>
          </p:cNvPr>
          <p:cNvGrpSpPr>
            <a:grpSpLocks noGrp="1" noUngrp="1" noRot="1" noMove="1" noResize="1"/>
          </p:cNvGrpSpPr>
          <p:nvPr userDrawn="1"/>
        </p:nvGrpSpPr>
        <p:grpSpPr>
          <a:xfrm>
            <a:off x="0" y="6309000"/>
            <a:ext cx="12193270" cy="549275"/>
            <a:chOff x="0" y="6309000"/>
            <a:chExt cx="12193270" cy="549275"/>
          </a:xfrm>
        </p:grpSpPr>
        <p:sp>
          <p:nvSpPr>
            <p:cNvPr id="10" name="object 4">
              <a:extLst>
                <a:ext uri="{FF2B5EF4-FFF2-40B4-BE49-F238E27FC236}">
                  <a16:creationId xmlns:a16="http://schemas.microsoft.com/office/drawing/2014/main" id="{7BFFD970-CC18-152D-C8A4-45DDA0DA1BA7}"/>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11" name="object 5">
              <a:extLst>
                <a:ext uri="{FF2B5EF4-FFF2-40B4-BE49-F238E27FC236}">
                  <a16:creationId xmlns:a16="http://schemas.microsoft.com/office/drawing/2014/main" id="{A37AA30D-528D-DDDD-4D20-3F3D2618A469}"/>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grpSp>
        <p:nvGrpSpPr>
          <p:cNvPr id="12" name="object 6">
            <a:extLst>
              <a:ext uri="{FF2B5EF4-FFF2-40B4-BE49-F238E27FC236}">
                <a16:creationId xmlns:a16="http://schemas.microsoft.com/office/drawing/2014/main" id="{E9970F74-B4A6-41EB-D84C-56DC4C460F80}"/>
              </a:ext>
            </a:extLst>
          </p:cNvPr>
          <p:cNvGrpSpPr>
            <a:grpSpLocks noGrp="1" noUngrp="1" noRot="1" noMove="1" noResize="1"/>
          </p:cNvGrpSpPr>
          <p:nvPr userDrawn="1"/>
        </p:nvGrpSpPr>
        <p:grpSpPr>
          <a:xfrm>
            <a:off x="10439999" y="1664"/>
            <a:ext cx="1753235" cy="1177925"/>
            <a:chOff x="10439999" y="1664"/>
            <a:chExt cx="1753235" cy="1177925"/>
          </a:xfrm>
        </p:grpSpPr>
        <p:sp>
          <p:nvSpPr>
            <p:cNvPr id="13" name="object 7">
              <a:extLst>
                <a:ext uri="{FF2B5EF4-FFF2-40B4-BE49-F238E27FC236}">
                  <a16:creationId xmlns:a16="http://schemas.microsoft.com/office/drawing/2014/main" id="{60CE7D31-1D60-0F00-46E3-C672CA0AEA40}"/>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14" name="object 8">
              <a:extLst>
                <a:ext uri="{FF2B5EF4-FFF2-40B4-BE49-F238E27FC236}">
                  <a16:creationId xmlns:a16="http://schemas.microsoft.com/office/drawing/2014/main" id="{369D6504-E4CD-0276-405A-7E0194EC930A}"/>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15" name="object 9">
              <a:extLst>
                <a:ext uri="{FF2B5EF4-FFF2-40B4-BE49-F238E27FC236}">
                  <a16:creationId xmlns:a16="http://schemas.microsoft.com/office/drawing/2014/main" id="{232E6F6B-6D93-9E53-0043-4ECDC4782EE5}"/>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6" name="object 10">
              <a:extLst>
                <a:ext uri="{FF2B5EF4-FFF2-40B4-BE49-F238E27FC236}">
                  <a16:creationId xmlns:a16="http://schemas.microsoft.com/office/drawing/2014/main" id="{05C0AE11-0D82-9A6E-DAFA-C17D3806BA47}"/>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7" name="object 11">
              <a:extLst>
                <a:ext uri="{FF2B5EF4-FFF2-40B4-BE49-F238E27FC236}">
                  <a16:creationId xmlns:a16="http://schemas.microsoft.com/office/drawing/2014/main" id="{E8306A78-E8E9-CC81-C39A-F62984E88E81}"/>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18" name="object 12">
            <a:extLst>
              <a:ext uri="{FF2B5EF4-FFF2-40B4-BE49-F238E27FC236}">
                <a16:creationId xmlns:a16="http://schemas.microsoft.com/office/drawing/2014/main" id="{D7DE6BA0-155C-5270-1004-81DFD89E07F0}"/>
              </a:ext>
            </a:extLst>
          </p:cNvPr>
          <p:cNvSpPr>
            <a:spLocks noGrp="1" noRot="1" noMove="1" noResize="1" noEditPoints="1" noAdjustHandles="1" noChangeArrowheads="1" noChangeShapeType="1"/>
          </p:cNvSpPr>
          <p:nvPr userDrawn="1"/>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sp>
        <p:nvSpPr>
          <p:cNvPr id="2" name="Slide Number Placeholder 3">
            <a:extLst>
              <a:ext uri="{FF2B5EF4-FFF2-40B4-BE49-F238E27FC236}">
                <a16:creationId xmlns:a16="http://schemas.microsoft.com/office/drawing/2014/main" id="{E0CF03C8-CB58-194F-CD54-5FA0C2FD21D2}"/>
              </a:ext>
            </a:extLst>
          </p:cNvPr>
          <p:cNvSpPr txBox="1">
            <a:spLocks noGrp="1" noRot="1" noMove="1" noResize="1" noEditPoints="1" noAdjustHandles="1" noChangeArrowheads="1" noChangeShapeType="1"/>
          </p:cNvSpPr>
          <p:nvPr userDrawn="1"/>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a:t>
            </a:fld>
            <a:endParaRPr lang="en-GB" sz="1400"/>
          </a:p>
        </p:txBody>
      </p:sp>
      <p:sp>
        <p:nvSpPr>
          <p:cNvPr id="27" name="Text Placeholder 3">
            <a:extLst>
              <a:ext uri="{FF2B5EF4-FFF2-40B4-BE49-F238E27FC236}">
                <a16:creationId xmlns:a16="http://schemas.microsoft.com/office/drawing/2014/main" id="{274A2433-5E79-24C0-1C0A-76A0150E29E3}"/>
              </a:ext>
            </a:extLst>
          </p:cNvPr>
          <p:cNvSpPr>
            <a:spLocks noGrp="1"/>
          </p:cNvSpPr>
          <p:nvPr>
            <p:ph type="body" sz="quarter" idx="10" hasCustomPrompt="1"/>
          </p:nvPr>
        </p:nvSpPr>
        <p:spPr>
          <a:xfrm>
            <a:off x="609600" y="381000"/>
            <a:ext cx="8561216" cy="721766"/>
          </a:xfrm>
          <a:prstGeom prst="rect">
            <a:avLst/>
          </a:prstGeom>
        </p:spPr>
        <p:txBody>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lvl="0"/>
            <a:r>
              <a:rPr lang="en-GB"/>
              <a:t>Click to edit the heading </a:t>
            </a:r>
            <a:endParaRPr lang="en-US"/>
          </a:p>
        </p:txBody>
      </p:sp>
      <p:sp>
        <p:nvSpPr>
          <p:cNvPr id="4" name="Content Placeholder 11">
            <a:extLst>
              <a:ext uri="{FF2B5EF4-FFF2-40B4-BE49-F238E27FC236}">
                <a16:creationId xmlns:a16="http://schemas.microsoft.com/office/drawing/2014/main" id="{2D3748EF-1DCD-929C-9973-26CCE2284F30}"/>
              </a:ext>
            </a:extLst>
          </p:cNvPr>
          <p:cNvSpPr>
            <a:spLocks noGrp="1"/>
          </p:cNvSpPr>
          <p:nvPr>
            <p:ph sz="quarter" idx="12" hasCustomPrompt="1"/>
          </p:nvPr>
        </p:nvSpPr>
        <p:spPr>
          <a:xfrm>
            <a:off x="586536" y="1640103"/>
            <a:ext cx="11028451" cy="4303478"/>
          </a:xfrm>
          <a:prstGeom prst="rect">
            <a:avLst/>
          </a:prstGeom>
        </p:spPr>
        <p:txBody>
          <a:bodyPr/>
          <a:lstStyle>
            <a:lvl1pPr>
              <a:defRPr lang="en-GB" sz="2400" b="1" spc="-10" dirty="0" smtClean="0">
                <a:solidFill>
                  <a:srgbClr val="AE564A"/>
                </a:solidFill>
                <a:latin typeface="Arial" panose="020B0604020202020204" pitchFamily="34" charset="0"/>
                <a:ea typeface="+mn-ea"/>
                <a:cs typeface="Arial" panose="020B0604020202020204" pitchFamily="34" charset="0"/>
              </a:defRPr>
            </a:lvl1pPr>
            <a:lvl2pPr>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stStyle>
          <a:p>
            <a:pPr marL="12700" lvl="0">
              <a:lnSpc>
                <a:spcPct val="100000"/>
              </a:lnSpc>
              <a:spcBef>
                <a:spcPts val="100"/>
              </a:spcBef>
            </a:pPr>
            <a:r>
              <a:rPr lang="en-GB"/>
              <a:t>Click to edit text styles</a:t>
            </a:r>
          </a:p>
          <a:p>
            <a:pPr marL="12700" lvl="0">
              <a:lnSpc>
                <a:spcPct val="100000"/>
              </a:lnSpc>
              <a:spcBef>
                <a:spcPts val="100"/>
              </a:spcBef>
            </a:pPr>
            <a:endParaRPr lang="en-GB"/>
          </a:p>
          <a:p>
            <a:pPr marL="12700" lvl="1">
              <a:lnSpc>
                <a:spcPct val="100000"/>
              </a:lnSpc>
            </a:pPr>
            <a:r>
              <a:rPr lang="en-GB"/>
              <a:t>Text</a:t>
            </a:r>
          </a:p>
          <a:p>
            <a:pPr marL="278765" lvl="2" indent="-266065">
              <a:lnSpc>
                <a:spcPct val="100000"/>
              </a:lnSpc>
              <a:spcBef>
                <a:spcPts val="1540"/>
              </a:spcBef>
              <a:buChar char="•"/>
              <a:tabLst>
                <a:tab pos="278765" algn="l"/>
              </a:tabLst>
            </a:pPr>
            <a:r>
              <a:rPr lang="en-GB"/>
              <a:t>Bullet points - </a:t>
            </a:r>
          </a:p>
        </p:txBody>
      </p:sp>
    </p:spTree>
    <p:extLst>
      <p:ext uri="{BB962C8B-B14F-4D97-AF65-F5344CB8AC3E}">
        <p14:creationId xmlns:p14="http://schemas.microsoft.com/office/powerpoint/2010/main" val="2063965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2">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4D80CC82-61FE-732E-0ACC-6831E3D211C3}"/>
              </a:ext>
            </a:extLst>
          </p:cNvPr>
          <p:cNvSpPr>
            <a:spLocks noGrp="1" noRot="1" noMove="1" noResize="1" noEditPoints="1" noAdjustHandles="1" noChangeArrowheads="1" noChangeShapeType="1"/>
          </p:cNvSpPr>
          <p:nvPr userDrawn="1"/>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grpSp>
        <p:nvGrpSpPr>
          <p:cNvPr id="9" name="object 3">
            <a:extLst>
              <a:ext uri="{FF2B5EF4-FFF2-40B4-BE49-F238E27FC236}">
                <a16:creationId xmlns:a16="http://schemas.microsoft.com/office/drawing/2014/main" id="{0B7BFAE6-6730-9AA2-29CE-CAD94FCBC7F7}"/>
              </a:ext>
            </a:extLst>
          </p:cNvPr>
          <p:cNvGrpSpPr>
            <a:grpSpLocks noGrp="1" noUngrp="1" noRot="1" noMove="1" noResize="1"/>
          </p:cNvGrpSpPr>
          <p:nvPr userDrawn="1"/>
        </p:nvGrpSpPr>
        <p:grpSpPr>
          <a:xfrm>
            <a:off x="0" y="6309000"/>
            <a:ext cx="12193270" cy="549275"/>
            <a:chOff x="0" y="6309000"/>
            <a:chExt cx="12193270" cy="549275"/>
          </a:xfrm>
        </p:grpSpPr>
        <p:sp>
          <p:nvSpPr>
            <p:cNvPr id="10" name="object 4">
              <a:extLst>
                <a:ext uri="{FF2B5EF4-FFF2-40B4-BE49-F238E27FC236}">
                  <a16:creationId xmlns:a16="http://schemas.microsoft.com/office/drawing/2014/main" id="{7BFFD970-CC18-152D-C8A4-45DDA0DA1BA7}"/>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11" name="object 5">
              <a:extLst>
                <a:ext uri="{FF2B5EF4-FFF2-40B4-BE49-F238E27FC236}">
                  <a16:creationId xmlns:a16="http://schemas.microsoft.com/office/drawing/2014/main" id="{A37AA30D-528D-DDDD-4D20-3F3D2618A469}"/>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grpSp>
        <p:nvGrpSpPr>
          <p:cNvPr id="12" name="object 6">
            <a:extLst>
              <a:ext uri="{FF2B5EF4-FFF2-40B4-BE49-F238E27FC236}">
                <a16:creationId xmlns:a16="http://schemas.microsoft.com/office/drawing/2014/main" id="{E9970F74-B4A6-41EB-D84C-56DC4C460F80}"/>
              </a:ext>
            </a:extLst>
          </p:cNvPr>
          <p:cNvGrpSpPr>
            <a:grpSpLocks noGrp="1" noUngrp="1" noRot="1" noMove="1" noResize="1"/>
          </p:cNvGrpSpPr>
          <p:nvPr userDrawn="1"/>
        </p:nvGrpSpPr>
        <p:grpSpPr>
          <a:xfrm>
            <a:off x="10439999" y="1664"/>
            <a:ext cx="1753235" cy="1177925"/>
            <a:chOff x="10439999" y="1664"/>
            <a:chExt cx="1753235" cy="1177925"/>
          </a:xfrm>
        </p:grpSpPr>
        <p:sp>
          <p:nvSpPr>
            <p:cNvPr id="13" name="object 7">
              <a:extLst>
                <a:ext uri="{FF2B5EF4-FFF2-40B4-BE49-F238E27FC236}">
                  <a16:creationId xmlns:a16="http://schemas.microsoft.com/office/drawing/2014/main" id="{60CE7D31-1D60-0F00-46E3-C672CA0AEA40}"/>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14" name="object 8">
              <a:extLst>
                <a:ext uri="{FF2B5EF4-FFF2-40B4-BE49-F238E27FC236}">
                  <a16:creationId xmlns:a16="http://schemas.microsoft.com/office/drawing/2014/main" id="{369D6504-E4CD-0276-405A-7E0194EC930A}"/>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15" name="object 9">
              <a:extLst>
                <a:ext uri="{FF2B5EF4-FFF2-40B4-BE49-F238E27FC236}">
                  <a16:creationId xmlns:a16="http://schemas.microsoft.com/office/drawing/2014/main" id="{232E6F6B-6D93-9E53-0043-4ECDC4782EE5}"/>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6" name="object 10">
              <a:extLst>
                <a:ext uri="{FF2B5EF4-FFF2-40B4-BE49-F238E27FC236}">
                  <a16:creationId xmlns:a16="http://schemas.microsoft.com/office/drawing/2014/main" id="{05C0AE11-0D82-9A6E-DAFA-C17D3806BA47}"/>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7" name="object 11">
              <a:extLst>
                <a:ext uri="{FF2B5EF4-FFF2-40B4-BE49-F238E27FC236}">
                  <a16:creationId xmlns:a16="http://schemas.microsoft.com/office/drawing/2014/main" id="{E8306A78-E8E9-CC81-C39A-F62984E88E81}"/>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18" name="object 12">
            <a:extLst>
              <a:ext uri="{FF2B5EF4-FFF2-40B4-BE49-F238E27FC236}">
                <a16:creationId xmlns:a16="http://schemas.microsoft.com/office/drawing/2014/main" id="{D7DE6BA0-155C-5270-1004-81DFD89E07F0}"/>
              </a:ext>
            </a:extLst>
          </p:cNvPr>
          <p:cNvSpPr>
            <a:spLocks noGrp="1" noRot="1" noMove="1" noResize="1" noEditPoints="1" noAdjustHandles="1" noChangeArrowheads="1" noChangeShapeType="1"/>
          </p:cNvSpPr>
          <p:nvPr userDrawn="1"/>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sp>
        <p:nvSpPr>
          <p:cNvPr id="2" name="Slide Number Placeholder 3">
            <a:extLst>
              <a:ext uri="{FF2B5EF4-FFF2-40B4-BE49-F238E27FC236}">
                <a16:creationId xmlns:a16="http://schemas.microsoft.com/office/drawing/2014/main" id="{E0CF03C8-CB58-194F-CD54-5FA0C2FD21D2}"/>
              </a:ext>
            </a:extLst>
          </p:cNvPr>
          <p:cNvSpPr txBox="1">
            <a:spLocks noGrp="1" noRot="1" noMove="1" noResize="1" noEditPoints="1" noAdjustHandles="1" noChangeArrowheads="1" noChangeShapeType="1"/>
          </p:cNvSpPr>
          <p:nvPr userDrawn="1"/>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a:t>
            </a:fld>
            <a:endParaRPr lang="en-GB" sz="1400"/>
          </a:p>
        </p:txBody>
      </p:sp>
      <p:sp>
        <p:nvSpPr>
          <p:cNvPr id="27" name="Text Placeholder 3">
            <a:extLst>
              <a:ext uri="{FF2B5EF4-FFF2-40B4-BE49-F238E27FC236}">
                <a16:creationId xmlns:a16="http://schemas.microsoft.com/office/drawing/2014/main" id="{274A2433-5E79-24C0-1C0A-76A0150E29E3}"/>
              </a:ext>
            </a:extLst>
          </p:cNvPr>
          <p:cNvSpPr>
            <a:spLocks noGrp="1"/>
          </p:cNvSpPr>
          <p:nvPr>
            <p:ph type="body" sz="quarter" idx="10" hasCustomPrompt="1"/>
          </p:nvPr>
        </p:nvSpPr>
        <p:spPr>
          <a:xfrm>
            <a:off x="609600" y="381000"/>
            <a:ext cx="8561216" cy="721766"/>
          </a:xfrm>
          <a:prstGeom prst="rect">
            <a:avLst/>
          </a:prstGeom>
        </p:spPr>
        <p:txBody>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lvl="0"/>
            <a:r>
              <a:rPr lang="en-GB"/>
              <a:t>Click to edit the heading </a:t>
            </a:r>
            <a:endParaRPr lang="en-US"/>
          </a:p>
        </p:txBody>
      </p:sp>
      <p:sp>
        <p:nvSpPr>
          <p:cNvPr id="38" name="Text Placeholder 20">
            <a:extLst>
              <a:ext uri="{FF2B5EF4-FFF2-40B4-BE49-F238E27FC236}">
                <a16:creationId xmlns:a16="http://schemas.microsoft.com/office/drawing/2014/main" id="{F07FC2CE-4ED3-2BAB-E2CC-B9A95177B63E}"/>
              </a:ext>
            </a:extLst>
          </p:cNvPr>
          <p:cNvSpPr>
            <a:spLocks noGrp="1"/>
          </p:cNvSpPr>
          <p:nvPr>
            <p:ph type="body" sz="quarter" idx="11" hasCustomPrompt="1"/>
          </p:nvPr>
        </p:nvSpPr>
        <p:spPr>
          <a:xfrm>
            <a:off x="647701" y="2827391"/>
            <a:ext cx="2857500" cy="3116210"/>
          </a:xfrm>
          <a:prstGeom prst="rect">
            <a:avLst/>
          </a:prstGeom>
        </p:spPr>
        <p:txBody>
          <a:bodyPr/>
          <a:lstStyle>
            <a:lvl1pPr marL="12700">
              <a:lnSpc>
                <a:spcPct val="100000"/>
              </a:lnSpc>
              <a:spcBef>
                <a:spcPts val="100"/>
              </a:spcBef>
              <a:defRPr lang="en-GB" sz="2400" b="1" spc="-10" dirty="0" smtClean="0">
                <a:solidFill>
                  <a:srgbClr val="AE564A"/>
                </a:solidFill>
                <a:latin typeface="Arial" panose="020B0604020202020204" pitchFamily="34" charset="0"/>
                <a:cs typeface="Arial" panose="020B0604020202020204" pitchFamily="34" charset="0"/>
              </a:defRPr>
            </a:lvl1pPr>
            <a:lvl2pPr marL="12700">
              <a:lnSpc>
                <a:spcPct val="100000"/>
              </a:lnSpc>
              <a:defRPr lang="en-GB" spc="-20" dirty="0" smtClean="0">
                <a:solidFill>
                  <a:srgbClr val="3D3D3B"/>
                </a:solidFill>
                <a:latin typeface="Arial" panose="020B0604020202020204" pitchFamily="34" charset="0"/>
                <a:cs typeface="Arial" panose="020B0604020202020204" pitchFamily="34" charset="0"/>
              </a:defRPr>
            </a:lvl2pPr>
            <a:lvl3pPr marL="278765" indent="-266065">
              <a:lnSpc>
                <a:spcPct val="100000"/>
              </a:lnSpc>
              <a:spcBef>
                <a:spcPts val="1540"/>
              </a:spcBef>
              <a:buChar char="•"/>
              <a:tabLst>
                <a:tab pos="278765" algn="l"/>
              </a:tabLst>
              <a:defRPr lang="en-GB" dirty="0" smtClean="0">
                <a:solidFill>
                  <a:srgbClr val="AE564A"/>
                </a:solidFill>
                <a:latin typeface="Arial" panose="020B0604020202020204" pitchFamily="34" charset="0"/>
                <a:cs typeface="Arial" panose="020B0604020202020204" pitchFamily="34" charset="0"/>
              </a:defRPr>
            </a:lvl3pPr>
          </a:lstStyle>
          <a:p>
            <a:pPr lvl="0"/>
            <a:r>
              <a:rPr lang="en-GB"/>
              <a:t>Click to edit text styles</a:t>
            </a:r>
          </a:p>
          <a:p>
            <a:pPr lvl="0"/>
            <a:endParaRPr lang="en-GB"/>
          </a:p>
          <a:p>
            <a:pPr lvl="1"/>
            <a:r>
              <a:rPr lang="en-GB"/>
              <a:t>Text</a:t>
            </a:r>
          </a:p>
        </p:txBody>
      </p:sp>
      <p:sp>
        <p:nvSpPr>
          <p:cNvPr id="39" name="Text Placeholder 20">
            <a:extLst>
              <a:ext uri="{FF2B5EF4-FFF2-40B4-BE49-F238E27FC236}">
                <a16:creationId xmlns:a16="http://schemas.microsoft.com/office/drawing/2014/main" id="{81351DD6-B741-5517-3D08-EC94DE467E80}"/>
              </a:ext>
            </a:extLst>
          </p:cNvPr>
          <p:cNvSpPr>
            <a:spLocks noGrp="1"/>
          </p:cNvSpPr>
          <p:nvPr>
            <p:ph type="body" sz="quarter" idx="12" hasCustomPrompt="1"/>
          </p:nvPr>
        </p:nvSpPr>
        <p:spPr>
          <a:xfrm>
            <a:off x="4276726" y="2827391"/>
            <a:ext cx="2857500" cy="3116210"/>
          </a:xfrm>
          <a:prstGeom prst="rect">
            <a:avLst/>
          </a:prstGeom>
        </p:spPr>
        <p:txBody>
          <a:bodyPr/>
          <a:lstStyle>
            <a:lvl1pPr marL="12700">
              <a:lnSpc>
                <a:spcPct val="100000"/>
              </a:lnSpc>
              <a:spcBef>
                <a:spcPts val="100"/>
              </a:spcBef>
              <a:defRPr lang="en-GB" sz="2400" b="1" spc="-10" dirty="0" smtClean="0">
                <a:solidFill>
                  <a:srgbClr val="043748"/>
                </a:solidFill>
                <a:latin typeface="Arial" panose="020B0604020202020204" pitchFamily="34" charset="0"/>
                <a:cs typeface="Arial" panose="020B0604020202020204" pitchFamily="34" charset="0"/>
              </a:defRPr>
            </a:lvl1pPr>
            <a:lvl2pPr marL="12700">
              <a:lnSpc>
                <a:spcPct val="100000"/>
              </a:lnSpc>
              <a:defRPr lang="en-GB" spc="-20" dirty="0" smtClean="0">
                <a:solidFill>
                  <a:srgbClr val="3D3D3B"/>
                </a:solidFill>
                <a:latin typeface="Arial" panose="020B0604020202020204" pitchFamily="34" charset="0"/>
                <a:cs typeface="Arial" panose="020B0604020202020204" pitchFamily="34" charset="0"/>
              </a:defRPr>
            </a:lvl2pPr>
            <a:lvl3pPr marL="278765" indent="-266065">
              <a:lnSpc>
                <a:spcPct val="100000"/>
              </a:lnSpc>
              <a:spcBef>
                <a:spcPts val="1540"/>
              </a:spcBef>
              <a:buChar char="•"/>
              <a:tabLst>
                <a:tab pos="278765" algn="l"/>
              </a:tabLst>
              <a:defRPr lang="en-GB" dirty="0" smtClean="0">
                <a:solidFill>
                  <a:srgbClr val="AE564A"/>
                </a:solidFill>
                <a:latin typeface="Arial" panose="020B0604020202020204" pitchFamily="34" charset="0"/>
                <a:cs typeface="Arial" panose="020B0604020202020204" pitchFamily="34" charset="0"/>
              </a:defRPr>
            </a:lvl3pPr>
          </a:lstStyle>
          <a:p>
            <a:pPr lvl="0"/>
            <a:r>
              <a:rPr lang="en-GB"/>
              <a:t>Click to edit text styles</a:t>
            </a:r>
          </a:p>
          <a:p>
            <a:pPr lvl="0"/>
            <a:endParaRPr lang="en-GB"/>
          </a:p>
          <a:p>
            <a:pPr lvl="1"/>
            <a:r>
              <a:rPr lang="en-GB"/>
              <a:t>Text</a:t>
            </a:r>
          </a:p>
        </p:txBody>
      </p:sp>
      <p:sp>
        <p:nvSpPr>
          <p:cNvPr id="40" name="Text Placeholder 20">
            <a:extLst>
              <a:ext uri="{FF2B5EF4-FFF2-40B4-BE49-F238E27FC236}">
                <a16:creationId xmlns:a16="http://schemas.microsoft.com/office/drawing/2014/main" id="{5C8EC846-DDD1-7E4E-F8B4-B0259AE3F0A6}"/>
              </a:ext>
            </a:extLst>
          </p:cNvPr>
          <p:cNvSpPr>
            <a:spLocks noGrp="1"/>
          </p:cNvSpPr>
          <p:nvPr>
            <p:ph type="body" sz="quarter" idx="13" hasCustomPrompt="1"/>
          </p:nvPr>
        </p:nvSpPr>
        <p:spPr>
          <a:xfrm>
            <a:off x="7943851" y="2827391"/>
            <a:ext cx="2857500" cy="3116210"/>
          </a:xfrm>
          <a:prstGeom prst="rect">
            <a:avLst/>
          </a:prstGeom>
        </p:spPr>
        <p:txBody>
          <a:bodyPr/>
          <a:lstStyle>
            <a:lvl1pPr marL="12700">
              <a:lnSpc>
                <a:spcPct val="100000"/>
              </a:lnSpc>
              <a:spcBef>
                <a:spcPts val="100"/>
              </a:spcBef>
              <a:defRPr lang="en-GB" sz="2400" b="1" spc="-10" dirty="0" smtClean="0">
                <a:solidFill>
                  <a:srgbClr val="308189"/>
                </a:solidFill>
                <a:latin typeface="Arial" panose="020B0604020202020204" pitchFamily="34" charset="0"/>
                <a:cs typeface="Arial" panose="020B0604020202020204" pitchFamily="34" charset="0"/>
              </a:defRPr>
            </a:lvl1pPr>
            <a:lvl2pPr marL="12700">
              <a:lnSpc>
                <a:spcPct val="100000"/>
              </a:lnSpc>
              <a:defRPr lang="en-GB" spc="-20" dirty="0" smtClean="0">
                <a:solidFill>
                  <a:srgbClr val="3D3D3B"/>
                </a:solidFill>
                <a:latin typeface="Arial" panose="020B0604020202020204" pitchFamily="34" charset="0"/>
                <a:cs typeface="Arial" panose="020B0604020202020204" pitchFamily="34" charset="0"/>
              </a:defRPr>
            </a:lvl2pPr>
            <a:lvl3pPr marL="278765" indent="-266065">
              <a:lnSpc>
                <a:spcPct val="100000"/>
              </a:lnSpc>
              <a:spcBef>
                <a:spcPts val="1540"/>
              </a:spcBef>
              <a:buChar char="•"/>
              <a:tabLst>
                <a:tab pos="278765" algn="l"/>
              </a:tabLst>
              <a:defRPr lang="en-GB" dirty="0" smtClean="0">
                <a:solidFill>
                  <a:srgbClr val="AE564A"/>
                </a:solidFill>
                <a:latin typeface="Arial" panose="020B0604020202020204" pitchFamily="34" charset="0"/>
                <a:cs typeface="Arial" panose="020B0604020202020204" pitchFamily="34" charset="0"/>
              </a:defRPr>
            </a:lvl3pPr>
          </a:lstStyle>
          <a:p>
            <a:pPr lvl="0"/>
            <a:r>
              <a:rPr lang="en-GB"/>
              <a:t>Click to edit text styles</a:t>
            </a:r>
          </a:p>
          <a:p>
            <a:pPr lvl="0"/>
            <a:endParaRPr lang="en-GB"/>
          </a:p>
          <a:p>
            <a:pPr lvl="1"/>
            <a:r>
              <a:rPr lang="en-GB"/>
              <a:t>Text</a:t>
            </a:r>
          </a:p>
        </p:txBody>
      </p:sp>
      <p:sp>
        <p:nvSpPr>
          <p:cNvPr id="49" name="Picture Placeholder 45">
            <a:extLst>
              <a:ext uri="{FF2B5EF4-FFF2-40B4-BE49-F238E27FC236}">
                <a16:creationId xmlns:a16="http://schemas.microsoft.com/office/drawing/2014/main" id="{D027AD7C-3DCE-1B07-DD63-D0DE502B9693}"/>
              </a:ext>
            </a:extLst>
          </p:cNvPr>
          <p:cNvSpPr>
            <a:spLocks noGrp="1"/>
          </p:cNvSpPr>
          <p:nvPr>
            <p:ph type="pic" sz="quarter" idx="14"/>
          </p:nvPr>
        </p:nvSpPr>
        <p:spPr>
          <a:xfrm>
            <a:off x="647700" y="1828800"/>
            <a:ext cx="952500" cy="893763"/>
          </a:xfrm>
          <a:prstGeom prst="rect">
            <a:avLst/>
          </a:prstGeom>
        </p:spPr>
        <p:txBody>
          <a:bodyPr/>
          <a:lstStyle/>
          <a:p>
            <a:endParaRPr lang="en-US"/>
          </a:p>
        </p:txBody>
      </p:sp>
      <p:sp>
        <p:nvSpPr>
          <p:cNvPr id="50" name="Picture Placeholder 45">
            <a:extLst>
              <a:ext uri="{FF2B5EF4-FFF2-40B4-BE49-F238E27FC236}">
                <a16:creationId xmlns:a16="http://schemas.microsoft.com/office/drawing/2014/main" id="{E4DD32DE-F7ED-5098-14B8-FE318F4B0F07}"/>
              </a:ext>
            </a:extLst>
          </p:cNvPr>
          <p:cNvSpPr>
            <a:spLocks noGrp="1"/>
          </p:cNvSpPr>
          <p:nvPr>
            <p:ph type="pic" sz="quarter" idx="15"/>
          </p:nvPr>
        </p:nvSpPr>
        <p:spPr>
          <a:xfrm>
            <a:off x="4276726" y="1828799"/>
            <a:ext cx="952500" cy="893763"/>
          </a:xfrm>
          <a:prstGeom prst="rect">
            <a:avLst/>
          </a:prstGeom>
        </p:spPr>
        <p:txBody>
          <a:bodyPr/>
          <a:lstStyle/>
          <a:p>
            <a:endParaRPr lang="en-US"/>
          </a:p>
        </p:txBody>
      </p:sp>
      <p:sp>
        <p:nvSpPr>
          <p:cNvPr id="51" name="Picture Placeholder 45">
            <a:extLst>
              <a:ext uri="{FF2B5EF4-FFF2-40B4-BE49-F238E27FC236}">
                <a16:creationId xmlns:a16="http://schemas.microsoft.com/office/drawing/2014/main" id="{1F69D803-0ABA-6690-92BB-02CA8DAC8E1F}"/>
              </a:ext>
            </a:extLst>
          </p:cNvPr>
          <p:cNvSpPr>
            <a:spLocks noGrp="1"/>
          </p:cNvSpPr>
          <p:nvPr>
            <p:ph type="pic" sz="quarter" idx="16"/>
          </p:nvPr>
        </p:nvSpPr>
        <p:spPr>
          <a:xfrm>
            <a:off x="7943851" y="1828798"/>
            <a:ext cx="952500" cy="893763"/>
          </a:xfrm>
          <a:prstGeom prst="rect">
            <a:avLst/>
          </a:prstGeom>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3">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E0CF03C8-CB58-194F-CD54-5FA0C2FD21D2}"/>
              </a:ext>
            </a:extLst>
          </p:cNvPr>
          <p:cNvSpPr txBox="1">
            <a:spLocks noGrp="1" noRot="1" noMove="1" noResize="1" noEditPoints="1" noAdjustHandles="1" noChangeArrowheads="1" noChangeShapeType="1"/>
          </p:cNvSpPr>
          <p:nvPr userDrawn="1"/>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a:t>
            </a:fld>
            <a:endParaRPr lang="en-GB" sz="1400"/>
          </a:p>
        </p:txBody>
      </p:sp>
      <p:sp>
        <p:nvSpPr>
          <p:cNvPr id="3" name="object 2">
            <a:extLst>
              <a:ext uri="{FF2B5EF4-FFF2-40B4-BE49-F238E27FC236}">
                <a16:creationId xmlns:a16="http://schemas.microsoft.com/office/drawing/2014/main" id="{0B3EF3AD-6FE4-196D-C476-ABE07E58665A}"/>
              </a:ext>
            </a:extLst>
          </p:cNvPr>
          <p:cNvSpPr/>
          <p:nvPr userDrawn="1"/>
        </p:nvSpPr>
        <p:spPr>
          <a:xfrm>
            <a:off x="9768" y="6308725"/>
            <a:ext cx="567055" cy="549275"/>
          </a:xfrm>
          <a:custGeom>
            <a:avLst/>
            <a:gdLst/>
            <a:ahLst/>
            <a:cxnLst/>
            <a:rect l="l" t="t" r="r" b="b"/>
            <a:pathLst>
              <a:path w="567055" h="549275">
                <a:moveTo>
                  <a:pt x="566790" y="0"/>
                </a:moveTo>
                <a:lnTo>
                  <a:pt x="0" y="0"/>
                </a:lnTo>
                <a:lnTo>
                  <a:pt x="0" y="548999"/>
                </a:lnTo>
                <a:lnTo>
                  <a:pt x="144855" y="548999"/>
                </a:lnTo>
                <a:lnTo>
                  <a:pt x="189139" y="538926"/>
                </a:lnTo>
                <a:lnTo>
                  <a:pt x="231882" y="525119"/>
                </a:lnTo>
                <a:lnTo>
                  <a:pt x="272903" y="507773"/>
                </a:lnTo>
                <a:lnTo>
                  <a:pt x="312019" y="487071"/>
                </a:lnTo>
                <a:lnTo>
                  <a:pt x="349050" y="463193"/>
                </a:lnTo>
                <a:lnTo>
                  <a:pt x="383813" y="436321"/>
                </a:lnTo>
                <a:lnTo>
                  <a:pt x="416127" y="406638"/>
                </a:lnTo>
                <a:lnTo>
                  <a:pt x="445811" y="374323"/>
                </a:lnTo>
                <a:lnTo>
                  <a:pt x="472682" y="339560"/>
                </a:lnTo>
                <a:lnTo>
                  <a:pt x="496560" y="302529"/>
                </a:lnTo>
                <a:lnTo>
                  <a:pt x="517263" y="263413"/>
                </a:lnTo>
                <a:lnTo>
                  <a:pt x="534609" y="222393"/>
                </a:lnTo>
                <a:lnTo>
                  <a:pt x="548416" y="179649"/>
                </a:lnTo>
                <a:lnTo>
                  <a:pt x="558503" y="135365"/>
                </a:lnTo>
                <a:lnTo>
                  <a:pt x="564688" y="89722"/>
                </a:lnTo>
                <a:lnTo>
                  <a:pt x="566790" y="42900"/>
                </a:lnTo>
                <a:lnTo>
                  <a:pt x="566790" y="0"/>
                </a:lnTo>
                <a:close/>
              </a:path>
            </a:pathLst>
          </a:custGeom>
          <a:solidFill>
            <a:srgbClr val="F37561"/>
          </a:solidFill>
        </p:spPr>
        <p:txBody>
          <a:bodyPr wrap="square" lIns="0" tIns="0" rIns="0" bIns="0" rtlCol="0"/>
          <a:lstStyle/>
          <a:p>
            <a:endParaRPr/>
          </a:p>
        </p:txBody>
      </p:sp>
      <p:grpSp>
        <p:nvGrpSpPr>
          <p:cNvPr id="4" name="object 3">
            <a:extLst>
              <a:ext uri="{FF2B5EF4-FFF2-40B4-BE49-F238E27FC236}">
                <a16:creationId xmlns:a16="http://schemas.microsoft.com/office/drawing/2014/main" id="{A3CFB107-D972-6D82-3C21-53856DEC005E}"/>
              </a:ext>
            </a:extLst>
          </p:cNvPr>
          <p:cNvGrpSpPr/>
          <p:nvPr userDrawn="1"/>
        </p:nvGrpSpPr>
        <p:grpSpPr>
          <a:xfrm>
            <a:off x="10449774" y="1389"/>
            <a:ext cx="1753235" cy="589280"/>
            <a:chOff x="10440006" y="1664"/>
            <a:chExt cx="1753235" cy="589280"/>
          </a:xfrm>
        </p:grpSpPr>
        <p:sp>
          <p:nvSpPr>
            <p:cNvPr id="5" name="object 4">
              <a:extLst>
                <a:ext uri="{FF2B5EF4-FFF2-40B4-BE49-F238E27FC236}">
                  <a16:creationId xmlns:a16="http://schemas.microsoft.com/office/drawing/2014/main" id="{E0BA7F96-5237-4B59-935F-04E007838540}"/>
                </a:ext>
              </a:extLst>
            </p:cNvPr>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6" name="object 5">
              <a:extLst>
                <a:ext uri="{FF2B5EF4-FFF2-40B4-BE49-F238E27FC236}">
                  <a16:creationId xmlns:a16="http://schemas.microsoft.com/office/drawing/2014/main" id="{1C8DFFEE-4DB4-29CB-7FE3-EEF7A9F8A5CC}"/>
                </a:ext>
              </a:extLst>
            </p:cNvPr>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7" name="object 6">
              <a:extLst>
                <a:ext uri="{FF2B5EF4-FFF2-40B4-BE49-F238E27FC236}">
                  <a16:creationId xmlns:a16="http://schemas.microsoft.com/office/drawing/2014/main" id="{77E3F2FD-6266-A38B-F569-60DBB3C6DE1C}"/>
                </a:ext>
              </a:extLst>
            </p:cNvPr>
            <p:cNvSpPr/>
            <p:nvPr/>
          </p:nvSpPr>
          <p:spPr>
            <a:xfrm>
              <a:off x="10440006" y="1664"/>
              <a:ext cx="589280" cy="577850"/>
            </a:xfrm>
            <a:custGeom>
              <a:avLst/>
              <a:gdLst/>
              <a:ahLst/>
              <a:cxnLst/>
              <a:rect l="l" t="t" r="r" b="b"/>
              <a:pathLst>
                <a:path w="589279" h="577850">
                  <a:moveTo>
                    <a:pt x="322199" y="0"/>
                  </a:moveTo>
                  <a:lnTo>
                    <a:pt x="266598" y="0"/>
                  </a:lnTo>
                  <a:lnTo>
                    <a:pt x="218675" y="4295"/>
                  </a:lnTo>
                  <a:lnTo>
                    <a:pt x="173571" y="16679"/>
                  </a:lnTo>
                  <a:lnTo>
                    <a:pt x="132038" y="36400"/>
                  </a:lnTo>
                  <a:lnTo>
                    <a:pt x="94830" y="62702"/>
                  </a:lnTo>
                  <a:lnTo>
                    <a:pt x="62698" y="94835"/>
                  </a:lnTo>
                  <a:lnTo>
                    <a:pt x="36397" y="132044"/>
                  </a:lnTo>
                  <a:lnTo>
                    <a:pt x="16678" y="173576"/>
                  </a:lnTo>
                  <a:lnTo>
                    <a:pt x="4295" y="218678"/>
                  </a:lnTo>
                  <a:lnTo>
                    <a:pt x="0" y="266598"/>
                  </a:lnTo>
                  <a:lnTo>
                    <a:pt x="0" y="311061"/>
                  </a:lnTo>
                  <a:lnTo>
                    <a:pt x="4295" y="358983"/>
                  </a:lnTo>
                  <a:lnTo>
                    <a:pt x="16678" y="404088"/>
                  </a:lnTo>
                  <a:lnTo>
                    <a:pt x="36397" y="445620"/>
                  </a:lnTo>
                  <a:lnTo>
                    <a:pt x="62698" y="482829"/>
                  </a:lnTo>
                  <a:lnTo>
                    <a:pt x="94830" y="514960"/>
                  </a:lnTo>
                  <a:lnTo>
                    <a:pt x="132038" y="541262"/>
                  </a:lnTo>
                  <a:lnTo>
                    <a:pt x="173571" y="560981"/>
                  </a:lnTo>
                  <a:lnTo>
                    <a:pt x="218675" y="573364"/>
                  </a:lnTo>
                  <a:lnTo>
                    <a:pt x="266598" y="577659"/>
                  </a:lnTo>
                  <a:lnTo>
                    <a:pt x="322199" y="577659"/>
                  </a:lnTo>
                  <a:lnTo>
                    <a:pt x="370121" y="573364"/>
                  </a:lnTo>
                  <a:lnTo>
                    <a:pt x="415226" y="560981"/>
                  </a:lnTo>
                  <a:lnTo>
                    <a:pt x="456758" y="541262"/>
                  </a:lnTo>
                  <a:lnTo>
                    <a:pt x="493967" y="514960"/>
                  </a:lnTo>
                  <a:lnTo>
                    <a:pt x="526098" y="482829"/>
                  </a:lnTo>
                  <a:lnTo>
                    <a:pt x="552400" y="445620"/>
                  </a:lnTo>
                  <a:lnTo>
                    <a:pt x="572118" y="404088"/>
                  </a:lnTo>
                  <a:lnTo>
                    <a:pt x="584502" y="358983"/>
                  </a:lnTo>
                  <a:lnTo>
                    <a:pt x="588797" y="311061"/>
                  </a:lnTo>
                  <a:lnTo>
                    <a:pt x="588797" y="266598"/>
                  </a:lnTo>
                  <a:lnTo>
                    <a:pt x="584502" y="218678"/>
                  </a:lnTo>
                  <a:lnTo>
                    <a:pt x="572118" y="173576"/>
                  </a:lnTo>
                  <a:lnTo>
                    <a:pt x="552400" y="132044"/>
                  </a:lnTo>
                  <a:lnTo>
                    <a:pt x="526098" y="94835"/>
                  </a:lnTo>
                  <a:lnTo>
                    <a:pt x="493967" y="62702"/>
                  </a:lnTo>
                  <a:lnTo>
                    <a:pt x="456758" y="36400"/>
                  </a:lnTo>
                  <a:lnTo>
                    <a:pt x="415226" y="16679"/>
                  </a:lnTo>
                  <a:lnTo>
                    <a:pt x="370121" y="4295"/>
                  </a:lnTo>
                  <a:lnTo>
                    <a:pt x="322199" y="0"/>
                  </a:lnTo>
                  <a:close/>
                </a:path>
              </a:pathLst>
            </a:custGeom>
            <a:solidFill>
              <a:srgbClr val="164C62"/>
            </a:solidFill>
          </p:spPr>
          <p:txBody>
            <a:bodyPr wrap="square" lIns="0" tIns="0" rIns="0" bIns="0" rtlCol="0"/>
            <a:lstStyle/>
            <a:p>
              <a:endParaRPr/>
            </a:p>
          </p:txBody>
        </p:sp>
      </p:grpSp>
      <p:sp>
        <p:nvSpPr>
          <p:cNvPr id="19" name="object 7">
            <a:extLst>
              <a:ext uri="{FF2B5EF4-FFF2-40B4-BE49-F238E27FC236}">
                <a16:creationId xmlns:a16="http://schemas.microsoft.com/office/drawing/2014/main" id="{3692D552-8FF6-9424-3CDC-431977DA4191}"/>
              </a:ext>
            </a:extLst>
          </p:cNvPr>
          <p:cNvSpPr/>
          <p:nvPr userDrawn="1"/>
        </p:nvSpPr>
        <p:spPr>
          <a:xfrm>
            <a:off x="9297760" y="-263"/>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sp>
        <p:nvSpPr>
          <p:cNvPr id="8" name="Text Placeholder 3">
            <a:extLst>
              <a:ext uri="{FF2B5EF4-FFF2-40B4-BE49-F238E27FC236}">
                <a16:creationId xmlns:a16="http://schemas.microsoft.com/office/drawing/2014/main" id="{E1E000B8-D5A3-DBD7-5012-F37AD62E3867}"/>
              </a:ext>
            </a:extLst>
          </p:cNvPr>
          <p:cNvSpPr>
            <a:spLocks noGrp="1"/>
          </p:cNvSpPr>
          <p:nvPr>
            <p:ph type="body" sz="quarter" idx="10" hasCustomPrompt="1"/>
          </p:nvPr>
        </p:nvSpPr>
        <p:spPr>
          <a:xfrm>
            <a:off x="331395" y="271264"/>
            <a:ext cx="8561216" cy="721766"/>
          </a:xfrm>
          <a:prstGeom prst="rect">
            <a:avLst/>
          </a:prstGeom>
        </p:spPr>
        <p:txBody>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lvl="0"/>
            <a:r>
              <a:rPr lang="en-GB"/>
              <a:t>Click to edit the heading </a:t>
            </a:r>
            <a:endParaRPr lang="en-US"/>
          </a:p>
        </p:txBody>
      </p:sp>
      <p:sp>
        <p:nvSpPr>
          <p:cNvPr id="12" name="Content Placeholder 11">
            <a:extLst>
              <a:ext uri="{FF2B5EF4-FFF2-40B4-BE49-F238E27FC236}">
                <a16:creationId xmlns:a16="http://schemas.microsoft.com/office/drawing/2014/main" id="{C46D73A9-D1DA-3768-C698-6FDEE5D1DC68}"/>
              </a:ext>
            </a:extLst>
          </p:cNvPr>
          <p:cNvSpPr>
            <a:spLocks noGrp="1"/>
          </p:cNvSpPr>
          <p:nvPr>
            <p:ph sz="quarter" idx="11" hasCustomPrompt="1"/>
          </p:nvPr>
        </p:nvSpPr>
        <p:spPr>
          <a:xfrm>
            <a:off x="331788" y="1219200"/>
            <a:ext cx="11403012" cy="5089525"/>
          </a:xfrm>
          <a:prstGeom prst="rect">
            <a:avLst/>
          </a:prstGeom>
        </p:spPr>
        <p:txBody>
          <a:bodyPr/>
          <a:lstStyle>
            <a:lvl1pPr>
              <a:defRPr lang="en-GB" sz="2400" b="1" spc="-10" dirty="0" smtClean="0">
                <a:solidFill>
                  <a:srgbClr val="AE564A"/>
                </a:solidFill>
                <a:latin typeface="Arial" panose="020B0604020202020204" pitchFamily="34" charset="0"/>
                <a:ea typeface="+mn-ea"/>
                <a:cs typeface="Arial" panose="020B0604020202020204" pitchFamily="34" charset="0"/>
              </a:defRPr>
            </a:lvl1pPr>
            <a:lvl2pPr>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stStyle>
          <a:p>
            <a:pPr marL="12700" lvl="0">
              <a:lnSpc>
                <a:spcPct val="100000"/>
              </a:lnSpc>
              <a:spcBef>
                <a:spcPts val="100"/>
              </a:spcBef>
            </a:pPr>
            <a:r>
              <a:rPr lang="en-GB"/>
              <a:t>Click to edit text styles</a:t>
            </a:r>
          </a:p>
          <a:p>
            <a:pPr marL="12700" lvl="0">
              <a:lnSpc>
                <a:spcPct val="100000"/>
              </a:lnSpc>
              <a:spcBef>
                <a:spcPts val="100"/>
              </a:spcBef>
            </a:pPr>
            <a:endParaRPr lang="en-GB"/>
          </a:p>
          <a:p>
            <a:pPr marL="12700" lvl="1">
              <a:lnSpc>
                <a:spcPct val="100000"/>
              </a:lnSpc>
            </a:pPr>
            <a:r>
              <a:rPr lang="en-GB"/>
              <a:t>Text</a:t>
            </a:r>
          </a:p>
          <a:p>
            <a:pPr marL="278765" lvl="2" indent="-266065">
              <a:lnSpc>
                <a:spcPct val="100000"/>
              </a:lnSpc>
              <a:spcBef>
                <a:spcPts val="1540"/>
              </a:spcBef>
              <a:buChar char="•"/>
              <a:tabLst>
                <a:tab pos="278765" algn="l"/>
              </a:tabLst>
            </a:pPr>
            <a:r>
              <a:rPr lang="en-GB"/>
              <a:t>Bullet points - </a:t>
            </a:r>
          </a:p>
        </p:txBody>
      </p:sp>
    </p:spTree>
    <p:extLst>
      <p:ext uri="{BB962C8B-B14F-4D97-AF65-F5344CB8AC3E}">
        <p14:creationId xmlns:p14="http://schemas.microsoft.com/office/powerpoint/2010/main" val="285567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4">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34F1D436-30D4-FF1E-DAA9-737260A31FEA}"/>
              </a:ext>
            </a:extLst>
          </p:cNvPr>
          <p:cNvSpPr/>
          <p:nvPr userDrawn="1"/>
        </p:nvSpPr>
        <p:spPr>
          <a:xfrm>
            <a:off x="0" y="0"/>
            <a:ext cx="2133600" cy="6858000"/>
          </a:xfrm>
          <a:custGeom>
            <a:avLst/>
            <a:gdLst/>
            <a:ahLst/>
            <a:cxnLst/>
            <a:rect l="l" t="t" r="r" b="b"/>
            <a:pathLst>
              <a:path w="1435100" h="6858000">
                <a:moveTo>
                  <a:pt x="1434604" y="0"/>
                </a:moveTo>
                <a:lnTo>
                  <a:pt x="0" y="0"/>
                </a:lnTo>
                <a:lnTo>
                  <a:pt x="0" y="6858000"/>
                </a:lnTo>
                <a:lnTo>
                  <a:pt x="1434604" y="6858000"/>
                </a:lnTo>
                <a:lnTo>
                  <a:pt x="1434604" y="0"/>
                </a:lnTo>
                <a:close/>
              </a:path>
            </a:pathLst>
          </a:custGeom>
          <a:solidFill>
            <a:srgbClr val="8FD1DA">
              <a:alpha val="19999"/>
            </a:srgbClr>
          </a:solidFill>
        </p:spPr>
        <p:txBody>
          <a:bodyPr wrap="square" lIns="0" tIns="0" rIns="0" bIns="0" rtlCol="0"/>
          <a:lstStyle/>
          <a:p>
            <a:endParaRPr/>
          </a:p>
        </p:txBody>
      </p:sp>
      <p:sp>
        <p:nvSpPr>
          <p:cNvPr id="2" name="Slide Number Placeholder 3">
            <a:extLst>
              <a:ext uri="{FF2B5EF4-FFF2-40B4-BE49-F238E27FC236}">
                <a16:creationId xmlns:a16="http://schemas.microsoft.com/office/drawing/2014/main" id="{E0CF03C8-CB58-194F-CD54-5FA0C2FD21D2}"/>
              </a:ext>
            </a:extLst>
          </p:cNvPr>
          <p:cNvSpPr txBox="1">
            <a:spLocks noGrp="1" noRot="1" noMove="1" noResize="1" noEditPoints="1" noAdjustHandles="1" noChangeArrowheads="1" noChangeShapeType="1"/>
          </p:cNvSpPr>
          <p:nvPr userDrawn="1"/>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a:t>
            </a:fld>
            <a:endParaRPr lang="en-GB" sz="1400"/>
          </a:p>
        </p:txBody>
      </p:sp>
      <p:sp>
        <p:nvSpPr>
          <p:cNvPr id="3" name="object 2">
            <a:extLst>
              <a:ext uri="{FF2B5EF4-FFF2-40B4-BE49-F238E27FC236}">
                <a16:creationId xmlns:a16="http://schemas.microsoft.com/office/drawing/2014/main" id="{0B3EF3AD-6FE4-196D-C476-ABE07E58665A}"/>
              </a:ext>
            </a:extLst>
          </p:cNvPr>
          <p:cNvSpPr/>
          <p:nvPr userDrawn="1"/>
        </p:nvSpPr>
        <p:spPr>
          <a:xfrm>
            <a:off x="9768" y="6308725"/>
            <a:ext cx="567055" cy="549275"/>
          </a:xfrm>
          <a:custGeom>
            <a:avLst/>
            <a:gdLst/>
            <a:ahLst/>
            <a:cxnLst/>
            <a:rect l="l" t="t" r="r" b="b"/>
            <a:pathLst>
              <a:path w="567055" h="549275">
                <a:moveTo>
                  <a:pt x="566790" y="0"/>
                </a:moveTo>
                <a:lnTo>
                  <a:pt x="0" y="0"/>
                </a:lnTo>
                <a:lnTo>
                  <a:pt x="0" y="548999"/>
                </a:lnTo>
                <a:lnTo>
                  <a:pt x="144855" y="548999"/>
                </a:lnTo>
                <a:lnTo>
                  <a:pt x="189139" y="538926"/>
                </a:lnTo>
                <a:lnTo>
                  <a:pt x="231882" y="525119"/>
                </a:lnTo>
                <a:lnTo>
                  <a:pt x="272903" y="507773"/>
                </a:lnTo>
                <a:lnTo>
                  <a:pt x="312019" y="487071"/>
                </a:lnTo>
                <a:lnTo>
                  <a:pt x="349050" y="463193"/>
                </a:lnTo>
                <a:lnTo>
                  <a:pt x="383813" y="436321"/>
                </a:lnTo>
                <a:lnTo>
                  <a:pt x="416127" y="406638"/>
                </a:lnTo>
                <a:lnTo>
                  <a:pt x="445811" y="374323"/>
                </a:lnTo>
                <a:lnTo>
                  <a:pt x="472682" y="339560"/>
                </a:lnTo>
                <a:lnTo>
                  <a:pt x="496560" y="302529"/>
                </a:lnTo>
                <a:lnTo>
                  <a:pt x="517263" y="263413"/>
                </a:lnTo>
                <a:lnTo>
                  <a:pt x="534609" y="222393"/>
                </a:lnTo>
                <a:lnTo>
                  <a:pt x="548416" y="179649"/>
                </a:lnTo>
                <a:lnTo>
                  <a:pt x="558503" y="135365"/>
                </a:lnTo>
                <a:lnTo>
                  <a:pt x="564688" y="89722"/>
                </a:lnTo>
                <a:lnTo>
                  <a:pt x="566790" y="42900"/>
                </a:lnTo>
                <a:lnTo>
                  <a:pt x="566790" y="0"/>
                </a:lnTo>
                <a:close/>
              </a:path>
            </a:pathLst>
          </a:custGeom>
          <a:solidFill>
            <a:srgbClr val="F37561"/>
          </a:solidFill>
        </p:spPr>
        <p:txBody>
          <a:bodyPr wrap="square" lIns="0" tIns="0" rIns="0" bIns="0" rtlCol="0"/>
          <a:lstStyle/>
          <a:p>
            <a:endParaRPr/>
          </a:p>
        </p:txBody>
      </p:sp>
      <p:grpSp>
        <p:nvGrpSpPr>
          <p:cNvPr id="4" name="object 3">
            <a:extLst>
              <a:ext uri="{FF2B5EF4-FFF2-40B4-BE49-F238E27FC236}">
                <a16:creationId xmlns:a16="http://schemas.microsoft.com/office/drawing/2014/main" id="{A3CFB107-D972-6D82-3C21-53856DEC005E}"/>
              </a:ext>
            </a:extLst>
          </p:cNvPr>
          <p:cNvGrpSpPr/>
          <p:nvPr userDrawn="1"/>
        </p:nvGrpSpPr>
        <p:grpSpPr>
          <a:xfrm>
            <a:off x="10449774" y="1389"/>
            <a:ext cx="1753235" cy="589280"/>
            <a:chOff x="10440006" y="1664"/>
            <a:chExt cx="1753235" cy="589280"/>
          </a:xfrm>
        </p:grpSpPr>
        <p:sp>
          <p:nvSpPr>
            <p:cNvPr id="5" name="object 4">
              <a:extLst>
                <a:ext uri="{FF2B5EF4-FFF2-40B4-BE49-F238E27FC236}">
                  <a16:creationId xmlns:a16="http://schemas.microsoft.com/office/drawing/2014/main" id="{E0BA7F96-5237-4B59-935F-04E007838540}"/>
                </a:ext>
              </a:extLst>
            </p:cNvPr>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6" name="object 5">
              <a:extLst>
                <a:ext uri="{FF2B5EF4-FFF2-40B4-BE49-F238E27FC236}">
                  <a16:creationId xmlns:a16="http://schemas.microsoft.com/office/drawing/2014/main" id="{1C8DFFEE-4DB4-29CB-7FE3-EEF7A9F8A5CC}"/>
                </a:ext>
              </a:extLst>
            </p:cNvPr>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7" name="object 6">
              <a:extLst>
                <a:ext uri="{FF2B5EF4-FFF2-40B4-BE49-F238E27FC236}">
                  <a16:creationId xmlns:a16="http://schemas.microsoft.com/office/drawing/2014/main" id="{77E3F2FD-6266-A38B-F569-60DBB3C6DE1C}"/>
                </a:ext>
              </a:extLst>
            </p:cNvPr>
            <p:cNvSpPr/>
            <p:nvPr/>
          </p:nvSpPr>
          <p:spPr>
            <a:xfrm>
              <a:off x="10440006" y="1664"/>
              <a:ext cx="589280" cy="577850"/>
            </a:xfrm>
            <a:custGeom>
              <a:avLst/>
              <a:gdLst/>
              <a:ahLst/>
              <a:cxnLst/>
              <a:rect l="l" t="t" r="r" b="b"/>
              <a:pathLst>
                <a:path w="589279" h="577850">
                  <a:moveTo>
                    <a:pt x="322199" y="0"/>
                  </a:moveTo>
                  <a:lnTo>
                    <a:pt x="266598" y="0"/>
                  </a:lnTo>
                  <a:lnTo>
                    <a:pt x="218675" y="4295"/>
                  </a:lnTo>
                  <a:lnTo>
                    <a:pt x="173571" y="16679"/>
                  </a:lnTo>
                  <a:lnTo>
                    <a:pt x="132038" y="36400"/>
                  </a:lnTo>
                  <a:lnTo>
                    <a:pt x="94830" y="62702"/>
                  </a:lnTo>
                  <a:lnTo>
                    <a:pt x="62698" y="94835"/>
                  </a:lnTo>
                  <a:lnTo>
                    <a:pt x="36397" y="132044"/>
                  </a:lnTo>
                  <a:lnTo>
                    <a:pt x="16678" y="173576"/>
                  </a:lnTo>
                  <a:lnTo>
                    <a:pt x="4295" y="218678"/>
                  </a:lnTo>
                  <a:lnTo>
                    <a:pt x="0" y="266598"/>
                  </a:lnTo>
                  <a:lnTo>
                    <a:pt x="0" y="311061"/>
                  </a:lnTo>
                  <a:lnTo>
                    <a:pt x="4295" y="358983"/>
                  </a:lnTo>
                  <a:lnTo>
                    <a:pt x="16678" y="404088"/>
                  </a:lnTo>
                  <a:lnTo>
                    <a:pt x="36397" y="445620"/>
                  </a:lnTo>
                  <a:lnTo>
                    <a:pt x="62698" y="482829"/>
                  </a:lnTo>
                  <a:lnTo>
                    <a:pt x="94830" y="514960"/>
                  </a:lnTo>
                  <a:lnTo>
                    <a:pt x="132038" y="541262"/>
                  </a:lnTo>
                  <a:lnTo>
                    <a:pt x="173571" y="560981"/>
                  </a:lnTo>
                  <a:lnTo>
                    <a:pt x="218675" y="573364"/>
                  </a:lnTo>
                  <a:lnTo>
                    <a:pt x="266598" y="577659"/>
                  </a:lnTo>
                  <a:lnTo>
                    <a:pt x="322199" y="577659"/>
                  </a:lnTo>
                  <a:lnTo>
                    <a:pt x="370121" y="573364"/>
                  </a:lnTo>
                  <a:lnTo>
                    <a:pt x="415226" y="560981"/>
                  </a:lnTo>
                  <a:lnTo>
                    <a:pt x="456758" y="541262"/>
                  </a:lnTo>
                  <a:lnTo>
                    <a:pt x="493967" y="514960"/>
                  </a:lnTo>
                  <a:lnTo>
                    <a:pt x="526098" y="482829"/>
                  </a:lnTo>
                  <a:lnTo>
                    <a:pt x="552400" y="445620"/>
                  </a:lnTo>
                  <a:lnTo>
                    <a:pt x="572118" y="404088"/>
                  </a:lnTo>
                  <a:lnTo>
                    <a:pt x="584502" y="358983"/>
                  </a:lnTo>
                  <a:lnTo>
                    <a:pt x="588797" y="311061"/>
                  </a:lnTo>
                  <a:lnTo>
                    <a:pt x="588797" y="266598"/>
                  </a:lnTo>
                  <a:lnTo>
                    <a:pt x="584502" y="218678"/>
                  </a:lnTo>
                  <a:lnTo>
                    <a:pt x="572118" y="173576"/>
                  </a:lnTo>
                  <a:lnTo>
                    <a:pt x="552400" y="132044"/>
                  </a:lnTo>
                  <a:lnTo>
                    <a:pt x="526098" y="94835"/>
                  </a:lnTo>
                  <a:lnTo>
                    <a:pt x="493967" y="62702"/>
                  </a:lnTo>
                  <a:lnTo>
                    <a:pt x="456758" y="36400"/>
                  </a:lnTo>
                  <a:lnTo>
                    <a:pt x="415226" y="16679"/>
                  </a:lnTo>
                  <a:lnTo>
                    <a:pt x="370121" y="4295"/>
                  </a:lnTo>
                  <a:lnTo>
                    <a:pt x="322199" y="0"/>
                  </a:lnTo>
                  <a:close/>
                </a:path>
              </a:pathLst>
            </a:custGeom>
            <a:solidFill>
              <a:srgbClr val="164C62"/>
            </a:solidFill>
          </p:spPr>
          <p:txBody>
            <a:bodyPr wrap="square" lIns="0" tIns="0" rIns="0" bIns="0" rtlCol="0"/>
            <a:lstStyle/>
            <a:p>
              <a:endParaRPr/>
            </a:p>
          </p:txBody>
        </p:sp>
      </p:grpSp>
      <p:sp>
        <p:nvSpPr>
          <p:cNvPr id="19" name="object 7">
            <a:extLst>
              <a:ext uri="{FF2B5EF4-FFF2-40B4-BE49-F238E27FC236}">
                <a16:creationId xmlns:a16="http://schemas.microsoft.com/office/drawing/2014/main" id="{3692D552-8FF6-9424-3CDC-431977DA4191}"/>
              </a:ext>
            </a:extLst>
          </p:cNvPr>
          <p:cNvSpPr/>
          <p:nvPr userDrawn="1"/>
        </p:nvSpPr>
        <p:spPr>
          <a:xfrm>
            <a:off x="9297760" y="-263"/>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sp>
        <p:nvSpPr>
          <p:cNvPr id="8" name="Text Placeholder 3">
            <a:extLst>
              <a:ext uri="{FF2B5EF4-FFF2-40B4-BE49-F238E27FC236}">
                <a16:creationId xmlns:a16="http://schemas.microsoft.com/office/drawing/2014/main" id="{037B2A5A-12FB-A4D9-0009-2DEF1E4974F3}"/>
              </a:ext>
            </a:extLst>
          </p:cNvPr>
          <p:cNvSpPr>
            <a:spLocks noGrp="1"/>
          </p:cNvSpPr>
          <p:nvPr>
            <p:ph type="body" sz="quarter" idx="10" hasCustomPrompt="1"/>
          </p:nvPr>
        </p:nvSpPr>
        <p:spPr>
          <a:xfrm>
            <a:off x="2514207" y="271264"/>
            <a:ext cx="6783553" cy="721766"/>
          </a:xfrm>
          <a:prstGeom prst="rect">
            <a:avLst/>
          </a:prstGeom>
        </p:spPr>
        <p:txBody>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lvl="0"/>
            <a:r>
              <a:rPr lang="en-GB"/>
              <a:t>Click to edit the heading </a:t>
            </a:r>
            <a:endParaRPr lang="en-US"/>
          </a:p>
        </p:txBody>
      </p:sp>
      <p:sp>
        <p:nvSpPr>
          <p:cNvPr id="9" name="Content Placeholder 11">
            <a:extLst>
              <a:ext uri="{FF2B5EF4-FFF2-40B4-BE49-F238E27FC236}">
                <a16:creationId xmlns:a16="http://schemas.microsoft.com/office/drawing/2014/main" id="{3CECA831-5948-1F8C-2315-4FC35A370FEB}"/>
              </a:ext>
            </a:extLst>
          </p:cNvPr>
          <p:cNvSpPr>
            <a:spLocks noGrp="1"/>
          </p:cNvSpPr>
          <p:nvPr>
            <p:ph sz="quarter" idx="11" hasCustomPrompt="1"/>
          </p:nvPr>
        </p:nvSpPr>
        <p:spPr>
          <a:xfrm>
            <a:off x="2514600" y="1219200"/>
            <a:ext cx="9035275" cy="5089525"/>
          </a:xfrm>
          <a:prstGeom prst="rect">
            <a:avLst/>
          </a:prstGeom>
        </p:spPr>
        <p:txBody>
          <a:bodyPr/>
          <a:lstStyle>
            <a:lvl1pPr>
              <a:defRPr lang="en-GB" sz="2400" b="1" spc="-10" dirty="0" smtClean="0">
                <a:solidFill>
                  <a:srgbClr val="AE564A"/>
                </a:solidFill>
                <a:latin typeface="Arial" panose="020B0604020202020204" pitchFamily="34" charset="0"/>
                <a:ea typeface="+mn-ea"/>
                <a:cs typeface="Arial" panose="020B0604020202020204" pitchFamily="34" charset="0"/>
              </a:defRPr>
            </a:lvl1pPr>
            <a:lvl2pPr>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stStyle>
          <a:p>
            <a:pPr marL="12700" lvl="0">
              <a:lnSpc>
                <a:spcPct val="100000"/>
              </a:lnSpc>
              <a:spcBef>
                <a:spcPts val="100"/>
              </a:spcBef>
            </a:pPr>
            <a:r>
              <a:rPr lang="en-GB"/>
              <a:t>Click to edit text styles</a:t>
            </a:r>
          </a:p>
          <a:p>
            <a:pPr marL="12700" lvl="0">
              <a:lnSpc>
                <a:spcPct val="100000"/>
              </a:lnSpc>
              <a:spcBef>
                <a:spcPts val="100"/>
              </a:spcBef>
            </a:pPr>
            <a:endParaRPr lang="en-GB"/>
          </a:p>
          <a:p>
            <a:pPr marL="12700" lvl="1">
              <a:lnSpc>
                <a:spcPct val="100000"/>
              </a:lnSpc>
            </a:pPr>
            <a:r>
              <a:rPr lang="en-GB"/>
              <a:t>Text</a:t>
            </a:r>
          </a:p>
          <a:p>
            <a:pPr marL="278765" lvl="2" indent="-266065">
              <a:lnSpc>
                <a:spcPct val="100000"/>
              </a:lnSpc>
              <a:spcBef>
                <a:spcPts val="1540"/>
              </a:spcBef>
              <a:buChar char="•"/>
              <a:tabLst>
                <a:tab pos="278765" algn="l"/>
              </a:tabLst>
            </a:pPr>
            <a:r>
              <a:rPr lang="en-GB"/>
              <a:t>Bullet points - </a:t>
            </a:r>
          </a:p>
        </p:txBody>
      </p:sp>
    </p:spTree>
    <p:extLst>
      <p:ext uri="{BB962C8B-B14F-4D97-AF65-F5344CB8AC3E}">
        <p14:creationId xmlns:p14="http://schemas.microsoft.com/office/powerpoint/2010/main" val="2461884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4CE15797-3D48-2ECF-1E29-CDF019CE3421}"/>
              </a:ext>
            </a:extLst>
          </p:cNvPr>
          <p:cNvSpPr>
            <a:spLocks noGrp="1" noRot="1" noMove="1" noResize="1" noEditPoints="1" noAdjustHandles="1" noChangeArrowheads="1" noChangeShapeType="1"/>
          </p:cNvSpPr>
          <p:nvPr userDrawn="1"/>
        </p:nvSpPr>
        <p:spPr>
          <a:xfrm>
            <a:off x="0" y="0"/>
            <a:ext cx="12193270" cy="3655695"/>
          </a:xfrm>
          <a:custGeom>
            <a:avLst/>
            <a:gdLst/>
            <a:ahLst/>
            <a:cxnLst/>
            <a:rect l="l" t="t" r="r" b="b"/>
            <a:pathLst>
              <a:path w="12193270" h="3655695">
                <a:moveTo>
                  <a:pt x="12193193" y="0"/>
                </a:moveTo>
                <a:lnTo>
                  <a:pt x="0" y="0"/>
                </a:lnTo>
                <a:lnTo>
                  <a:pt x="0" y="3655580"/>
                </a:lnTo>
                <a:lnTo>
                  <a:pt x="12193193" y="3655580"/>
                </a:lnTo>
                <a:lnTo>
                  <a:pt x="12193193" y="0"/>
                </a:lnTo>
                <a:close/>
              </a:path>
            </a:pathLst>
          </a:custGeom>
          <a:solidFill>
            <a:srgbClr val="8FD1DA">
              <a:alpha val="19999"/>
            </a:srgbClr>
          </a:solidFill>
        </p:spPr>
        <p:txBody>
          <a:bodyPr wrap="square" lIns="0" tIns="0" rIns="0" bIns="0" rtlCol="0"/>
          <a:lstStyle/>
          <a:p>
            <a:endParaRPr/>
          </a:p>
        </p:txBody>
      </p:sp>
      <p:sp>
        <p:nvSpPr>
          <p:cNvPr id="8" name="object 3">
            <a:extLst>
              <a:ext uri="{FF2B5EF4-FFF2-40B4-BE49-F238E27FC236}">
                <a16:creationId xmlns:a16="http://schemas.microsoft.com/office/drawing/2014/main" id="{99A554B3-211A-5B26-FBBE-3C368B43B2B6}"/>
              </a:ext>
            </a:extLst>
          </p:cNvPr>
          <p:cNvSpPr>
            <a:spLocks noGrp="1" noRot="1" noMove="1" noResize="1" noEditPoints="1" noAdjustHandles="1" noChangeArrowheads="1" noChangeShapeType="1"/>
          </p:cNvSpPr>
          <p:nvPr userDrawn="1"/>
        </p:nvSpPr>
        <p:spPr>
          <a:xfrm>
            <a:off x="11771841" y="849308"/>
            <a:ext cx="421005" cy="429259"/>
          </a:xfrm>
          <a:custGeom>
            <a:avLst/>
            <a:gdLst/>
            <a:ahLst/>
            <a:cxnLst/>
            <a:rect l="l" t="t" r="r" b="b"/>
            <a:pathLst>
              <a:path w="421004" h="429259">
                <a:moveTo>
                  <a:pt x="420585" y="0"/>
                </a:moveTo>
                <a:lnTo>
                  <a:pt x="0" y="0"/>
                </a:lnTo>
                <a:lnTo>
                  <a:pt x="0" y="40474"/>
                </a:lnTo>
                <a:lnTo>
                  <a:pt x="3024" y="89170"/>
                </a:lnTo>
                <a:lnTo>
                  <a:pt x="11855" y="136062"/>
                </a:lnTo>
                <a:lnTo>
                  <a:pt x="26130" y="180784"/>
                </a:lnTo>
                <a:lnTo>
                  <a:pt x="45483" y="222974"/>
                </a:lnTo>
                <a:lnTo>
                  <a:pt x="69552" y="262268"/>
                </a:lnTo>
                <a:lnTo>
                  <a:pt x="97972" y="298301"/>
                </a:lnTo>
                <a:lnTo>
                  <a:pt x="130381" y="330711"/>
                </a:lnTo>
                <a:lnTo>
                  <a:pt x="166414" y="359132"/>
                </a:lnTo>
                <a:lnTo>
                  <a:pt x="205708" y="383202"/>
                </a:lnTo>
                <a:lnTo>
                  <a:pt x="247898" y="402556"/>
                </a:lnTo>
                <a:lnTo>
                  <a:pt x="292622" y="416831"/>
                </a:lnTo>
                <a:lnTo>
                  <a:pt x="339515" y="425663"/>
                </a:lnTo>
                <a:lnTo>
                  <a:pt x="388213" y="428688"/>
                </a:lnTo>
                <a:lnTo>
                  <a:pt x="420585" y="428688"/>
                </a:lnTo>
                <a:lnTo>
                  <a:pt x="420585" y="0"/>
                </a:lnTo>
                <a:close/>
              </a:path>
            </a:pathLst>
          </a:custGeom>
          <a:solidFill>
            <a:srgbClr val="F37561"/>
          </a:solidFill>
        </p:spPr>
        <p:txBody>
          <a:bodyPr wrap="square" lIns="0" tIns="0" rIns="0" bIns="0" rtlCol="0"/>
          <a:lstStyle/>
          <a:p>
            <a:endParaRPr/>
          </a:p>
        </p:txBody>
      </p:sp>
      <p:grpSp>
        <p:nvGrpSpPr>
          <p:cNvPr id="9" name="object 4">
            <a:extLst>
              <a:ext uri="{FF2B5EF4-FFF2-40B4-BE49-F238E27FC236}">
                <a16:creationId xmlns:a16="http://schemas.microsoft.com/office/drawing/2014/main" id="{A72E24B9-7024-C23D-7CC2-AEC729E3B49A}"/>
              </a:ext>
            </a:extLst>
          </p:cNvPr>
          <p:cNvGrpSpPr>
            <a:grpSpLocks noGrp="1" noUngrp="1" noRot="1" noMove="1" noResize="1"/>
          </p:cNvGrpSpPr>
          <p:nvPr userDrawn="1"/>
        </p:nvGrpSpPr>
        <p:grpSpPr>
          <a:xfrm>
            <a:off x="11771840" y="0"/>
            <a:ext cx="421640" cy="841375"/>
            <a:chOff x="11771840" y="0"/>
            <a:chExt cx="421640" cy="841375"/>
          </a:xfrm>
        </p:grpSpPr>
        <p:sp>
          <p:nvSpPr>
            <p:cNvPr id="10" name="object 5">
              <a:extLst>
                <a:ext uri="{FF2B5EF4-FFF2-40B4-BE49-F238E27FC236}">
                  <a16:creationId xmlns:a16="http://schemas.microsoft.com/office/drawing/2014/main" id="{305EDE18-5BCA-0434-2949-D1560B33D0D2}"/>
                </a:ext>
              </a:extLst>
            </p:cNvPr>
            <p:cNvSpPr>
              <a:spLocks noGrp="1" noRot="1" noMove="1" noResize="1" noEditPoints="1" noAdjustHandles="1" noChangeArrowheads="1" noChangeShapeType="1"/>
            </p:cNvSpPr>
            <p:nvPr/>
          </p:nvSpPr>
          <p:spPr>
            <a:xfrm>
              <a:off x="11771841" y="0"/>
              <a:ext cx="421640" cy="421005"/>
            </a:xfrm>
            <a:custGeom>
              <a:avLst/>
              <a:gdLst/>
              <a:ahLst/>
              <a:cxnLst/>
              <a:rect l="l" t="t" r="r" b="b"/>
              <a:pathLst>
                <a:path w="421640" h="421005">
                  <a:moveTo>
                    <a:pt x="421351" y="0"/>
                  </a:moveTo>
                  <a:lnTo>
                    <a:pt x="0" y="0"/>
                  </a:lnTo>
                  <a:lnTo>
                    <a:pt x="0" y="32372"/>
                  </a:lnTo>
                  <a:lnTo>
                    <a:pt x="3024" y="81071"/>
                  </a:lnTo>
                  <a:lnTo>
                    <a:pt x="11855" y="127964"/>
                  </a:lnTo>
                  <a:lnTo>
                    <a:pt x="26130" y="172689"/>
                  </a:lnTo>
                  <a:lnTo>
                    <a:pt x="45483" y="214880"/>
                  </a:lnTo>
                  <a:lnTo>
                    <a:pt x="69552" y="254175"/>
                  </a:lnTo>
                  <a:lnTo>
                    <a:pt x="97972" y="290209"/>
                  </a:lnTo>
                  <a:lnTo>
                    <a:pt x="130381" y="322620"/>
                  </a:lnTo>
                  <a:lnTo>
                    <a:pt x="166414" y="351042"/>
                  </a:lnTo>
                  <a:lnTo>
                    <a:pt x="205708" y="375112"/>
                  </a:lnTo>
                  <a:lnTo>
                    <a:pt x="247898" y="394466"/>
                  </a:lnTo>
                  <a:lnTo>
                    <a:pt x="292622" y="408741"/>
                  </a:lnTo>
                  <a:lnTo>
                    <a:pt x="339515" y="417573"/>
                  </a:lnTo>
                  <a:lnTo>
                    <a:pt x="388213" y="420598"/>
                  </a:lnTo>
                  <a:lnTo>
                    <a:pt x="421351" y="420598"/>
                  </a:lnTo>
                  <a:lnTo>
                    <a:pt x="421351" y="0"/>
                  </a:lnTo>
                  <a:close/>
                </a:path>
              </a:pathLst>
            </a:custGeom>
            <a:solidFill>
              <a:srgbClr val="8FD1DA"/>
            </a:solidFill>
          </p:spPr>
          <p:txBody>
            <a:bodyPr wrap="square" lIns="0" tIns="0" rIns="0" bIns="0" rtlCol="0"/>
            <a:lstStyle/>
            <a:p>
              <a:endParaRPr/>
            </a:p>
          </p:txBody>
        </p:sp>
        <p:sp>
          <p:nvSpPr>
            <p:cNvPr id="11" name="object 6">
              <a:extLst>
                <a:ext uri="{FF2B5EF4-FFF2-40B4-BE49-F238E27FC236}">
                  <a16:creationId xmlns:a16="http://schemas.microsoft.com/office/drawing/2014/main" id="{976F43DD-EDEC-639B-19FA-D5C628BB6029}"/>
                </a:ext>
              </a:extLst>
            </p:cNvPr>
            <p:cNvSpPr>
              <a:spLocks noGrp="1" noRot="1" noMove="1" noResize="1" noEditPoints="1" noAdjustHandles="1" noChangeArrowheads="1" noChangeShapeType="1"/>
            </p:cNvSpPr>
            <p:nvPr/>
          </p:nvSpPr>
          <p:spPr>
            <a:xfrm>
              <a:off x="11771840" y="420590"/>
              <a:ext cx="421640" cy="421005"/>
            </a:xfrm>
            <a:custGeom>
              <a:avLst/>
              <a:gdLst/>
              <a:ahLst/>
              <a:cxnLst/>
              <a:rect l="l" t="t" r="r" b="b"/>
              <a:pathLst>
                <a:path w="421640" h="421005">
                  <a:moveTo>
                    <a:pt x="234594" y="0"/>
                  </a:moveTo>
                  <a:lnTo>
                    <a:pt x="194106" y="0"/>
                  </a:lnTo>
                  <a:lnTo>
                    <a:pt x="149600" y="5127"/>
                  </a:lnTo>
                  <a:lnTo>
                    <a:pt x="108744" y="19732"/>
                  </a:lnTo>
                  <a:lnTo>
                    <a:pt x="72703" y="42648"/>
                  </a:lnTo>
                  <a:lnTo>
                    <a:pt x="42643" y="72711"/>
                  </a:lnTo>
                  <a:lnTo>
                    <a:pt x="19729" y="108754"/>
                  </a:lnTo>
                  <a:lnTo>
                    <a:pt x="5126" y="149612"/>
                  </a:lnTo>
                  <a:lnTo>
                    <a:pt x="0" y="194119"/>
                  </a:lnTo>
                  <a:lnTo>
                    <a:pt x="0" y="226479"/>
                  </a:lnTo>
                  <a:lnTo>
                    <a:pt x="5126" y="270986"/>
                  </a:lnTo>
                  <a:lnTo>
                    <a:pt x="19729" y="311844"/>
                  </a:lnTo>
                  <a:lnTo>
                    <a:pt x="42643" y="347887"/>
                  </a:lnTo>
                  <a:lnTo>
                    <a:pt x="72703" y="377950"/>
                  </a:lnTo>
                  <a:lnTo>
                    <a:pt x="108744" y="400866"/>
                  </a:lnTo>
                  <a:lnTo>
                    <a:pt x="149600" y="415471"/>
                  </a:lnTo>
                  <a:lnTo>
                    <a:pt x="194106" y="420598"/>
                  </a:lnTo>
                  <a:lnTo>
                    <a:pt x="234594" y="420598"/>
                  </a:lnTo>
                  <a:lnTo>
                    <a:pt x="279100" y="415471"/>
                  </a:lnTo>
                  <a:lnTo>
                    <a:pt x="319956" y="400866"/>
                  </a:lnTo>
                  <a:lnTo>
                    <a:pt x="355997" y="377950"/>
                  </a:lnTo>
                  <a:lnTo>
                    <a:pt x="386057" y="347887"/>
                  </a:lnTo>
                  <a:lnTo>
                    <a:pt x="408971" y="311844"/>
                  </a:lnTo>
                  <a:lnTo>
                    <a:pt x="421352" y="277202"/>
                  </a:lnTo>
                  <a:lnTo>
                    <a:pt x="421352" y="143396"/>
                  </a:lnTo>
                  <a:lnTo>
                    <a:pt x="386057" y="72711"/>
                  </a:lnTo>
                  <a:lnTo>
                    <a:pt x="355997" y="42648"/>
                  </a:lnTo>
                  <a:lnTo>
                    <a:pt x="319956" y="19732"/>
                  </a:lnTo>
                  <a:lnTo>
                    <a:pt x="279100" y="5127"/>
                  </a:lnTo>
                  <a:lnTo>
                    <a:pt x="234594" y="0"/>
                  </a:lnTo>
                  <a:close/>
                </a:path>
              </a:pathLst>
            </a:custGeom>
            <a:solidFill>
              <a:srgbClr val="164C62"/>
            </a:solidFill>
          </p:spPr>
          <p:txBody>
            <a:bodyPr wrap="square" lIns="0" tIns="0" rIns="0" bIns="0" rtlCol="0"/>
            <a:lstStyle/>
            <a:p>
              <a:endParaRPr/>
            </a:p>
          </p:txBody>
        </p:sp>
      </p:grpSp>
      <p:grpSp>
        <p:nvGrpSpPr>
          <p:cNvPr id="12" name="object 7">
            <a:extLst>
              <a:ext uri="{FF2B5EF4-FFF2-40B4-BE49-F238E27FC236}">
                <a16:creationId xmlns:a16="http://schemas.microsoft.com/office/drawing/2014/main" id="{81F9F64F-21BB-B6F5-A79A-F69381056F3C}"/>
              </a:ext>
            </a:extLst>
          </p:cNvPr>
          <p:cNvGrpSpPr>
            <a:grpSpLocks noGrp="1" noUngrp="1" noRot="1" noMove="1" noResize="1"/>
          </p:cNvGrpSpPr>
          <p:nvPr userDrawn="1"/>
        </p:nvGrpSpPr>
        <p:grpSpPr>
          <a:xfrm>
            <a:off x="10915198" y="0"/>
            <a:ext cx="858519" cy="1270000"/>
            <a:chOff x="10915198" y="0"/>
            <a:chExt cx="858519" cy="1270000"/>
          </a:xfrm>
        </p:grpSpPr>
        <p:sp>
          <p:nvSpPr>
            <p:cNvPr id="13" name="object 8">
              <a:extLst>
                <a:ext uri="{FF2B5EF4-FFF2-40B4-BE49-F238E27FC236}">
                  <a16:creationId xmlns:a16="http://schemas.microsoft.com/office/drawing/2014/main" id="{93C43B1B-1794-9119-1B86-6CF10A14D3C0}"/>
                </a:ext>
              </a:extLst>
            </p:cNvPr>
            <p:cNvSpPr>
              <a:spLocks noGrp="1" noRot="1" noMove="1" noResize="1" noEditPoints="1" noAdjustHandles="1" noChangeArrowheads="1" noChangeShapeType="1"/>
            </p:cNvSpPr>
            <p:nvPr/>
          </p:nvSpPr>
          <p:spPr>
            <a:xfrm>
              <a:off x="10918037" y="0"/>
              <a:ext cx="855980" cy="421005"/>
            </a:xfrm>
            <a:custGeom>
              <a:avLst/>
              <a:gdLst/>
              <a:ahLst/>
              <a:cxnLst/>
              <a:rect l="l" t="t" r="r" b="b"/>
              <a:pathLst>
                <a:path w="855979" h="421005">
                  <a:moveTo>
                    <a:pt x="855497" y="388213"/>
                  </a:moveTo>
                  <a:lnTo>
                    <a:pt x="852474" y="339521"/>
                  </a:lnTo>
                  <a:lnTo>
                    <a:pt x="843635" y="292633"/>
                  </a:lnTo>
                  <a:lnTo>
                    <a:pt x="829360" y="247904"/>
                  </a:lnTo>
                  <a:lnTo>
                    <a:pt x="810006" y="205714"/>
                  </a:lnTo>
                  <a:lnTo>
                    <a:pt x="785939" y="166420"/>
                  </a:lnTo>
                  <a:lnTo>
                    <a:pt x="757516" y="130390"/>
                  </a:lnTo>
                  <a:lnTo>
                    <a:pt x="725106" y="97980"/>
                  </a:lnTo>
                  <a:lnTo>
                    <a:pt x="689076" y="69557"/>
                  </a:lnTo>
                  <a:lnTo>
                    <a:pt x="649782" y="45491"/>
                  </a:lnTo>
                  <a:lnTo>
                    <a:pt x="607593" y="26136"/>
                  </a:lnTo>
                  <a:lnTo>
                    <a:pt x="562876" y="11861"/>
                  </a:lnTo>
                  <a:lnTo>
                    <a:pt x="515975" y="3035"/>
                  </a:lnTo>
                  <a:lnTo>
                    <a:pt x="467283" y="0"/>
                  </a:lnTo>
                  <a:lnTo>
                    <a:pt x="428701" y="0"/>
                  </a:lnTo>
                  <a:lnTo>
                    <a:pt x="426808" y="0"/>
                  </a:lnTo>
                  <a:lnTo>
                    <a:pt x="0" y="0"/>
                  </a:lnTo>
                  <a:lnTo>
                    <a:pt x="0" y="32372"/>
                  </a:lnTo>
                  <a:lnTo>
                    <a:pt x="3022" y="81076"/>
                  </a:lnTo>
                  <a:lnTo>
                    <a:pt x="11861" y="127965"/>
                  </a:lnTo>
                  <a:lnTo>
                    <a:pt x="26123" y="172694"/>
                  </a:lnTo>
                  <a:lnTo>
                    <a:pt x="45478" y="214884"/>
                  </a:lnTo>
                  <a:lnTo>
                    <a:pt x="69557" y="254177"/>
                  </a:lnTo>
                  <a:lnTo>
                    <a:pt x="97967" y="290220"/>
                  </a:lnTo>
                  <a:lnTo>
                    <a:pt x="130378" y="322630"/>
                  </a:lnTo>
                  <a:lnTo>
                    <a:pt x="166420" y="351053"/>
                  </a:lnTo>
                  <a:lnTo>
                    <a:pt x="205701" y="375119"/>
                  </a:lnTo>
                  <a:lnTo>
                    <a:pt x="247904" y="394474"/>
                  </a:lnTo>
                  <a:lnTo>
                    <a:pt x="292620" y="408749"/>
                  </a:lnTo>
                  <a:lnTo>
                    <a:pt x="339509" y="417576"/>
                  </a:lnTo>
                  <a:lnTo>
                    <a:pt x="388213" y="420598"/>
                  </a:lnTo>
                  <a:lnTo>
                    <a:pt x="426808" y="420598"/>
                  </a:lnTo>
                  <a:lnTo>
                    <a:pt x="428701" y="420598"/>
                  </a:lnTo>
                  <a:lnTo>
                    <a:pt x="855497" y="420598"/>
                  </a:lnTo>
                  <a:lnTo>
                    <a:pt x="855497" y="388213"/>
                  </a:lnTo>
                  <a:close/>
                </a:path>
              </a:pathLst>
            </a:custGeom>
            <a:solidFill>
              <a:srgbClr val="F37561"/>
            </a:solidFill>
          </p:spPr>
          <p:txBody>
            <a:bodyPr wrap="square" lIns="0" tIns="0" rIns="0" bIns="0" rtlCol="0"/>
            <a:lstStyle/>
            <a:p>
              <a:endParaRPr/>
            </a:p>
          </p:txBody>
        </p:sp>
        <p:sp>
          <p:nvSpPr>
            <p:cNvPr id="14" name="object 9">
              <a:extLst>
                <a:ext uri="{FF2B5EF4-FFF2-40B4-BE49-F238E27FC236}">
                  <a16:creationId xmlns:a16="http://schemas.microsoft.com/office/drawing/2014/main" id="{156C3225-10E4-A117-84B4-B34329452CAA}"/>
                </a:ext>
              </a:extLst>
            </p:cNvPr>
            <p:cNvSpPr>
              <a:spLocks noGrp="1" noRot="1" noMove="1" noResize="1" noEditPoints="1" noAdjustHandles="1" noChangeArrowheads="1" noChangeShapeType="1"/>
            </p:cNvSpPr>
            <p:nvPr/>
          </p:nvSpPr>
          <p:spPr>
            <a:xfrm>
              <a:off x="10917098" y="438606"/>
              <a:ext cx="855980" cy="421005"/>
            </a:xfrm>
            <a:custGeom>
              <a:avLst/>
              <a:gdLst/>
              <a:ahLst/>
              <a:cxnLst/>
              <a:rect l="l" t="t" r="r" b="b"/>
              <a:pathLst>
                <a:path w="855979" h="421005">
                  <a:moveTo>
                    <a:pt x="855497" y="388213"/>
                  </a:moveTo>
                  <a:lnTo>
                    <a:pt x="852462" y="339521"/>
                  </a:lnTo>
                  <a:lnTo>
                    <a:pt x="843635" y="292633"/>
                  </a:lnTo>
                  <a:lnTo>
                    <a:pt x="829360" y="247904"/>
                  </a:lnTo>
                  <a:lnTo>
                    <a:pt x="810006" y="205714"/>
                  </a:lnTo>
                  <a:lnTo>
                    <a:pt x="785939" y="166420"/>
                  </a:lnTo>
                  <a:lnTo>
                    <a:pt x="757516" y="130390"/>
                  </a:lnTo>
                  <a:lnTo>
                    <a:pt x="725106" y="97980"/>
                  </a:lnTo>
                  <a:lnTo>
                    <a:pt x="689076" y="69557"/>
                  </a:lnTo>
                  <a:lnTo>
                    <a:pt x="649782" y="45491"/>
                  </a:lnTo>
                  <a:lnTo>
                    <a:pt x="607593" y="26136"/>
                  </a:lnTo>
                  <a:lnTo>
                    <a:pt x="562864" y="11861"/>
                  </a:lnTo>
                  <a:lnTo>
                    <a:pt x="515975" y="3035"/>
                  </a:lnTo>
                  <a:lnTo>
                    <a:pt x="467283" y="0"/>
                  </a:lnTo>
                  <a:lnTo>
                    <a:pt x="428701" y="0"/>
                  </a:lnTo>
                  <a:lnTo>
                    <a:pt x="426808" y="0"/>
                  </a:lnTo>
                  <a:lnTo>
                    <a:pt x="0" y="0"/>
                  </a:lnTo>
                  <a:lnTo>
                    <a:pt x="0" y="32372"/>
                  </a:lnTo>
                  <a:lnTo>
                    <a:pt x="3022" y="81076"/>
                  </a:lnTo>
                  <a:lnTo>
                    <a:pt x="11849" y="127965"/>
                  </a:lnTo>
                  <a:lnTo>
                    <a:pt x="26123" y="172694"/>
                  </a:lnTo>
                  <a:lnTo>
                    <a:pt x="45478" y="214884"/>
                  </a:lnTo>
                  <a:lnTo>
                    <a:pt x="69545" y="254177"/>
                  </a:lnTo>
                  <a:lnTo>
                    <a:pt x="97967" y="290207"/>
                  </a:lnTo>
                  <a:lnTo>
                    <a:pt x="130378" y="322618"/>
                  </a:lnTo>
                  <a:lnTo>
                    <a:pt x="166408" y="351040"/>
                  </a:lnTo>
                  <a:lnTo>
                    <a:pt x="205701" y="375119"/>
                  </a:lnTo>
                  <a:lnTo>
                    <a:pt x="247891" y="394474"/>
                  </a:lnTo>
                  <a:lnTo>
                    <a:pt x="292620" y="408749"/>
                  </a:lnTo>
                  <a:lnTo>
                    <a:pt x="339509" y="417576"/>
                  </a:lnTo>
                  <a:lnTo>
                    <a:pt x="388213" y="420598"/>
                  </a:lnTo>
                  <a:lnTo>
                    <a:pt x="426808" y="420598"/>
                  </a:lnTo>
                  <a:lnTo>
                    <a:pt x="428701" y="420598"/>
                  </a:lnTo>
                  <a:lnTo>
                    <a:pt x="855497" y="420598"/>
                  </a:lnTo>
                  <a:lnTo>
                    <a:pt x="855497" y="388213"/>
                  </a:lnTo>
                  <a:close/>
                </a:path>
              </a:pathLst>
            </a:custGeom>
            <a:solidFill>
              <a:srgbClr val="164C62"/>
            </a:solidFill>
          </p:spPr>
          <p:txBody>
            <a:bodyPr wrap="square" lIns="0" tIns="0" rIns="0" bIns="0" rtlCol="0"/>
            <a:lstStyle/>
            <a:p>
              <a:endParaRPr/>
            </a:p>
          </p:txBody>
        </p:sp>
        <p:sp>
          <p:nvSpPr>
            <p:cNvPr id="15" name="object 10">
              <a:extLst>
                <a:ext uri="{FF2B5EF4-FFF2-40B4-BE49-F238E27FC236}">
                  <a16:creationId xmlns:a16="http://schemas.microsoft.com/office/drawing/2014/main" id="{13D87728-4822-8137-DA96-4CBA3F35A534}"/>
                </a:ext>
              </a:extLst>
            </p:cNvPr>
            <p:cNvSpPr>
              <a:spLocks noGrp="1" noRot="1" noMove="1" noResize="1" noEditPoints="1" noAdjustHandles="1" noChangeArrowheads="1" noChangeShapeType="1"/>
            </p:cNvSpPr>
            <p:nvPr/>
          </p:nvSpPr>
          <p:spPr>
            <a:xfrm>
              <a:off x="10915193" y="849299"/>
              <a:ext cx="857885" cy="421005"/>
            </a:xfrm>
            <a:custGeom>
              <a:avLst/>
              <a:gdLst/>
              <a:ahLst/>
              <a:cxnLst/>
              <a:rect l="l" t="t" r="r" b="b"/>
              <a:pathLst>
                <a:path w="857884" h="421005">
                  <a:moveTo>
                    <a:pt x="428701" y="0"/>
                  </a:moveTo>
                  <a:lnTo>
                    <a:pt x="0" y="0"/>
                  </a:lnTo>
                  <a:lnTo>
                    <a:pt x="0" y="32372"/>
                  </a:lnTo>
                  <a:lnTo>
                    <a:pt x="3022" y="81076"/>
                  </a:lnTo>
                  <a:lnTo>
                    <a:pt x="11861" y="127965"/>
                  </a:lnTo>
                  <a:lnTo>
                    <a:pt x="26123" y="172694"/>
                  </a:lnTo>
                  <a:lnTo>
                    <a:pt x="45478" y="214884"/>
                  </a:lnTo>
                  <a:lnTo>
                    <a:pt x="69557" y="254177"/>
                  </a:lnTo>
                  <a:lnTo>
                    <a:pt x="97967" y="290207"/>
                  </a:lnTo>
                  <a:lnTo>
                    <a:pt x="130378" y="322618"/>
                  </a:lnTo>
                  <a:lnTo>
                    <a:pt x="166420" y="351040"/>
                  </a:lnTo>
                  <a:lnTo>
                    <a:pt x="205701" y="375107"/>
                  </a:lnTo>
                  <a:lnTo>
                    <a:pt x="247904" y="394462"/>
                  </a:lnTo>
                  <a:lnTo>
                    <a:pt x="292620" y="408736"/>
                  </a:lnTo>
                  <a:lnTo>
                    <a:pt x="339509" y="417563"/>
                  </a:lnTo>
                  <a:lnTo>
                    <a:pt x="388213" y="420585"/>
                  </a:lnTo>
                  <a:lnTo>
                    <a:pt x="428701" y="420585"/>
                  </a:lnTo>
                  <a:lnTo>
                    <a:pt x="428701" y="0"/>
                  </a:lnTo>
                  <a:close/>
                </a:path>
                <a:path w="857884" h="421005">
                  <a:moveTo>
                    <a:pt x="857402" y="12"/>
                  </a:moveTo>
                  <a:lnTo>
                    <a:pt x="428713" y="12"/>
                  </a:lnTo>
                  <a:lnTo>
                    <a:pt x="428713" y="420598"/>
                  </a:lnTo>
                  <a:lnTo>
                    <a:pt x="469188" y="420598"/>
                  </a:lnTo>
                  <a:lnTo>
                    <a:pt x="517893" y="417563"/>
                  </a:lnTo>
                  <a:lnTo>
                    <a:pt x="564781" y="408736"/>
                  </a:lnTo>
                  <a:lnTo>
                    <a:pt x="609498" y="394462"/>
                  </a:lnTo>
                  <a:lnTo>
                    <a:pt x="651687" y="375107"/>
                  </a:lnTo>
                  <a:lnTo>
                    <a:pt x="690981" y="351040"/>
                  </a:lnTo>
                  <a:lnTo>
                    <a:pt x="727024" y="322618"/>
                  </a:lnTo>
                  <a:lnTo>
                    <a:pt x="759434" y="290207"/>
                  </a:lnTo>
                  <a:lnTo>
                    <a:pt x="787844" y="254177"/>
                  </a:lnTo>
                  <a:lnTo>
                    <a:pt x="811923" y="214884"/>
                  </a:lnTo>
                  <a:lnTo>
                    <a:pt x="831278" y="172694"/>
                  </a:lnTo>
                  <a:lnTo>
                    <a:pt x="845553" y="127965"/>
                  </a:lnTo>
                  <a:lnTo>
                    <a:pt x="854379" y="81076"/>
                  </a:lnTo>
                  <a:lnTo>
                    <a:pt x="857402" y="32385"/>
                  </a:lnTo>
                  <a:lnTo>
                    <a:pt x="857402" y="12"/>
                  </a:lnTo>
                  <a:close/>
                </a:path>
              </a:pathLst>
            </a:custGeom>
            <a:solidFill>
              <a:srgbClr val="8FD1DA"/>
            </a:solidFill>
          </p:spPr>
          <p:txBody>
            <a:bodyPr wrap="square" lIns="0" tIns="0" rIns="0" bIns="0" rtlCol="0"/>
            <a:lstStyle/>
            <a:p>
              <a:endParaRPr/>
            </a:p>
          </p:txBody>
        </p:sp>
      </p:grpSp>
      <p:grpSp>
        <p:nvGrpSpPr>
          <p:cNvPr id="16" name="object 11">
            <a:extLst>
              <a:ext uri="{FF2B5EF4-FFF2-40B4-BE49-F238E27FC236}">
                <a16:creationId xmlns:a16="http://schemas.microsoft.com/office/drawing/2014/main" id="{982A4A1A-9BFA-5A13-404F-843CAF7D27EC}"/>
              </a:ext>
            </a:extLst>
          </p:cNvPr>
          <p:cNvGrpSpPr>
            <a:grpSpLocks noGrp="1" noUngrp="1" noRot="1" noMove="1" noResize="1"/>
          </p:cNvGrpSpPr>
          <p:nvPr userDrawn="1"/>
        </p:nvGrpSpPr>
        <p:grpSpPr>
          <a:xfrm>
            <a:off x="0" y="6309000"/>
            <a:ext cx="12193270" cy="549275"/>
            <a:chOff x="0" y="6309000"/>
            <a:chExt cx="12193270" cy="549275"/>
          </a:xfrm>
        </p:grpSpPr>
        <p:sp>
          <p:nvSpPr>
            <p:cNvPr id="17" name="object 12">
              <a:extLst>
                <a:ext uri="{FF2B5EF4-FFF2-40B4-BE49-F238E27FC236}">
                  <a16:creationId xmlns:a16="http://schemas.microsoft.com/office/drawing/2014/main" id="{62D2659D-797A-F8BF-25FF-7C0A2080660A}"/>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18" name="object 13">
              <a:extLst>
                <a:ext uri="{FF2B5EF4-FFF2-40B4-BE49-F238E27FC236}">
                  <a16:creationId xmlns:a16="http://schemas.microsoft.com/office/drawing/2014/main" id="{18B71FBA-598D-82DB-432B-A47E3702DD7B}"/>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
        <p:nvSpPr>
          <p:cNvPr id="2" name="Slide Number Placeholder 3">
            <a:extLst>
              <a:ext uri="{FF2B5EF4-FFF2-40B4-BE49-F238E27FC236}">
                <a16:creationId xmlns:a16="http://schemas.microsoft.com/office/drawing/2014/main" id="{2A63BE7A-7B3F-5A24-94CB-20798C3CC010}"/>
              </a:ext>
            </a:extLst>
          </p:cNvPr>
          <p:cNvSpPr txBox="1">
            <a:spLocks/>
          </p:cNvSpPr>
          <p:nvPr userDrawn="1"/>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a:t>
            </a:fld>
            <a:endParaRPr lang="en-GB" sz="1400"/>
          </a:p>
        </p:txBody>
      </p:sp>
      <p:sp>
        <p:nvSpPr>
          <p:cNvPr id="19" name="TextBox 18">
            <a:extLst>
              <a:ext uri="{FF2B5EF4-FFF2-40B4-BE49-F238E27FC236}">
                <a16:creationId xmlns:a16="http://schemas.microsoft.com/office/drawing/2014/main" id="{516BF420-08FE-3ED6-CB3F-2160BCEA176B}"/>
              </a:ext>
            </a:extLst>
          </p:cNvPr>
          <p:cNvSpPr txBox="1"/>
          <p:nvPr userDrawn="1"/>
        </p:nvSpPr>
        <p:spPr>
          <a:xfrm>
            <a:off x="8220075" y="5705475"/>
            <a:ext cx="184731" cy="369332"/>
          </a:xfrm>
          <a:prstGeom prst="rect">
            <a:avLst/>
          </a:prstGeom>
          <a:noFill/>
        </p:spPr>
        <p:txBody>
          <a:bodyPr wrap="none" rtlCol="0">
            <a:spAutoFit/>
          </a:bodyPr>
          <a:lstStyle/>
          <a:p>
            <a:endParaRPr lang="en-US"/>
          </a:p>
        </p:txBody>
      </p:sp>
      <p:sp>
        <p:nvSpPr>
          <p:cNvPr id="20" name="object 3">
            <a:extLst>
              <a:ext uri="{FF2B5EF4-FFF2-40B4-BE49-F238E27FC236}">
                <a16:creationId xmlns:a16="http://schemas.microsoft.com/office/drawing/2014/main" id="{7891712C-628F-B777-9883-6E173D512913}"/>
              </a:ext>
            </a:extLst>
          </p:cNvPr>
          <p:cNvSpPr txBox="1">
            <a:spLocks noGrp="1"/>
          </p:cNvSpPr>
          <p:nvPr>
            <p:ph type="title" idx="4294967295" hasCustomPrompt="1"/>
          </p:nvPr>
        </p:nvSpPr>
        <p:spPr>
          <a:xfrm>
            <a:off x="4351700" y="1887867"/>
            <a:ext cx="4307840" cy="1358900"/>
          </a:xfrm>
          <a:prstGeom prst="rect">
            <a:avLst/>
          </a:prstGeom>
          <a:noFill/>
          <a:ln>
            <a:noFill/>
            <a:prstDash/>
          </a:ln>
          <a:effectLst/>
        </p:spPr>
        <p:txBody>
          <a:bodyPr rot="0" spcFirstLastPara="0" vertOverflow="overflow" horzOverflow="overflow" vert="horz" wrap="square" lIns="0" tIns="12700" rIns="0" bIns="0" numCol="1" spcCol="0" rtlCol="0" fromWordArt="0" anchor="t" anchorCtr="0" forceAA="0" compatLnSpc="1">
            <a:prstTxWarp prst="textNoShape">
              <a:avLst/>
            </a:prstTxWarp>
            <a:spAutoFit/>
          </a:bodyPr>
          <a:lstStyle>
            <a:lvl1pPr>
              <a:defRPr>
                <a:latin typeface="+mj-lt"/>
                <a:ea typeface="+mj-ea"/>
                <a:cs typeface="+mj-cs"/>
              </a:defRPr>
            </a:lvl1pPr>
          </a:lstStyle>
          <a:p>
            <a:pPr marL="12700" marR="0" lvl="0" indent="0" defTabSz="914400" eaLnBrk="1" fontAlgn="auto" latinLnBrk="0" hangingPunct="1">
              <a:lnSpc>
                <a:spcPts val="5250"/>
              </a:lnSpc>
              <a:spcBef>
                <a:spcPts val="100"/>
              </a:spcBef>
              <a:spcAft>
                <a:spcPts val="0"/>
              </a:spcAft>
              <a:buClrTx/>
              <a:buSzTx/>
              <a:buFontTx/>
              <a:buNone/>
              <a:tabLst/>
              <a:defRPr/>
            </a:pPr>
            <a:r>
              <a:rPr kumimoji="0" lang="en-GB" sz="4500" b="1" i="0" u="none" strike="noStrike" kern="0" cap="none" spc="-10" normalizeH="0" baseline="0" noProof="0">
                <a:ln>
                  <a:noFill/>
                </a:ln>
                <a:solidFill>
                  <a:srgbClr val="164C62"/>
                </a:solidFill>
                <a:effectLst/>
                <a:uLnTx/>
                <a:uFillTx/>
                <a:latin typeface="Arial" panose="020B0604020202020204" pitchFamily="34" charset="0"/>
                <a:ea typeface="+mj-ea"/>
                <a:cs typeface="Arial" panose="020B0604020202020204" pitchFamily="34" charset="0"/>
              </a:rPr>
              <a:t>Chapter</a:t>
            </a:r>
            <a:endParaRPr kumimoji="0" lang="en-GB" sz="4500" b="1" i="0" u="none" strike="noStrike" kern="0" cap="none" spc="0" normalizeH="0" baseline="0" noProof="0">
              <a:ln>
                <a:noFill/>
              </a:ln>
              <a:solidFill>
                <a:sysClr val="windowText" lastClr="000000"/>
              </a:solidFill>
              <a:effectLst/>
              <a:uLnTx/>
              <a:uFillTx/>
              <a:latin typeface="Arial" panose="020B0604020202020204" pitchFamily="34" charset="0"/>
              <a:ea typeface="+mj-ea"/>
              <a:cs typeface="Arial" panose="020B0604020202020204" pitchFamily="34" charset="0"/>
            </a:endParaRPr>
          </a:p>
          <a:p>
            <a:pPr marL="12700" marR="0" lvl="0" indent="0" defTabSz="914400" eaLnBrk="1" fontAlgn="auto" latinLnBrk="0" hangingPunct="1">
              <a:lnSpc>
                <a:spcPts val="5250"/>
              </a:lnSpc>
              <a:spcBef>
                <a:spcPts val="0"/>
              </a:spcBef>
              <a:spcAft>
                <a:spcPts val="0"/>
              </a:spcAft>
              <a:buClrTx/>
              <a:buSzTx/>
              <a:buFontTx/>
              <a:buNone/>
              <a:tabLst>
                <a:tab pos="1370330" algn="l"/>
                <a:tab pos="2092325" algn="l"/>
                <a:tab pos="2980690" algn="l"/>
              </a:tabLst>
              <a:defRPr/>
            </a:pPr>
            <a:r>
              <a:rPr kumimoji="0" lang="en-GB" sz="4500" b="1" i="0" u="none" strike="noStrike" kern="0" cap="none" spc="-10" normalizeH="0" baseline="0" noProof="0">
                <a:ln>
                  <a:noFill/>
                </a:ln>
                <a:solidFill>
                  <a:srgbClr val="164C62"/>
                </a:solidFill>
                <a:effectLst/>
                <a:uLnTx/>
                <a:uFillTx/>
                <a:latin typeface="Arial" panose="020B0604020202020204" pitchFamily="34" charset="0"/>
                <a:ea typeface="+mj-ea"/>
                <a:cs typeface="Arial" panose="020B0604020202020204" pitchFamily="34" charset="0"/>
              </a:rPr>
              <a:t>Title</a:t>
            </a:r>
            <a:r>
              <a:rPr kumimoji="0" lang="en-GB" sz="4500" b="1" i="0" u="none" strike="noStrike" kern="0" cap="none" spc="0" normalizeH="0" baseline="0" noProof="0">
                <a:ln>
                  <a:noFill/>
                </a:ln>
                <a:solidFill>
                  <a:srgbClr val="164C62"/>
                </a:solidFill>
                <a:effectLst/>
                <a:uLnTx/>
                <a:uFillTx/>
                <a:latin typeface="Arial" panose="020B0604020202020204" pitchFamily="34" charset="0"/>
                <a:ea typeface="+mj-ea"/>
                <a:cs typeface="Arial" panose="020B0604020202020204" pitchFamily="34" charset="0"/>
              </a:rPr>
              <a:t> </a:t>
            </a:r>
            <a:r>
              <a:rPr kumimoji="0" lang="en-GB" sz="4500" b="1" i="0" u="none" strike="noStrike" kern="0" cap="none" spc="-25" normalizeH="0" baseline="0" noProof="0">
                <a:ln>
                  <a:noFill/>
                </a:ln>
                <a:solidFill>
                  <a:srgbClr val="164C62"/>
                </a:solidFill>
                <a:effectLst/>
                <a:uLnTx/>
                <a:uFillTx/>
                <a:latin typeface="Arial" panose="020B0604020202020204" pitchFamily="34" charset="0"/>
                <a:ea typeface="+mj-ea"/>
                <a:cs typeface="Arial" panose="020B0604020202020204" pitchFamily="34" charset="0"/>
              </a:rPr>
              <a:t>to</a:t>
            </a:r>
            <a:r>
              <a:rPr kumimoji="0" lang="en-GB" sz="4500" b="1" i="0" u="none" strike="noStrike" kern="0" cap="none" spc="0" normalizeH="0" baseline="0" noProof="0">
                <a:ln>
                  <a:noFill/>
                </a:ln>
                <a:solidFill>
                  <a:srgbClr val="164C62"/>
                </a:solidFill>
                <a:effectLst/>
                <a:uLnTx/>
                <a:uFillTx/>
                <a:latin typeface="Arial" panose="020B0604020202020204" pitchFamily="34" charset="0"/>
                <a:ea typeface="+mj-ea"/>
                <a:cs typeface="Arial" panose="020B0604020202020204" pitchFamily="34" charset="0"/>
              </a:rPr>
              <a:t> </a:t>
            </a:r>
            <a:r>
              <a:rPr kumimoji="0" lang="en-GB" sz="4500" b="1" i="0" u="none" strike="noStrike" kern="0" cap="none" spc="-25" normalizeH="0" baseline="0" noProof="0">
                <a:ln>
                  <a:noFill/>
                </a:ln>
                <a:solidFill>
                  <a:srgbClr val="164C62"/>
                </a:solidFill>
                <a:effectLst/>
                <a:uLnTx/>
                <a:uFillTx/>
                <a:latin typeface="Arial" panose="020B0604020202020204" pitchFamily="34" charset="0"/>
                <a:ea typeface="+mj-ea"/>
                <a:cs typeface="Arial" panose="020B0604020202020204" pitchFamily="34" charset="0"/>
              </a:rPr>
              <a:t>go</a:t>
            </a:r>
            <a:r>
              <a:rPr kumimoji="0" lang="en-GB" sz="4500" b="1" i="0" u="none" strike="noStrike" kern="0" cap="none" spc="0" normalizeH="0" baseline="0" noProof="0">
                <a:ln>
                  <a:noFill/>
                </a:ln>
                <a:solidFill>
                  <a:srgbClr val="164C62"/>
                </a:solidFill>
                <a:effectLst/>
                <a:uLnTx/>
                <a:uFillTx/>
                <a:latin typeface="Arial" panose="020B0604020202020204" pitchFamily="34" charset="0"/>
                <a:ea typeface="+mj-ea"/>
                <a:cs typeface="Arial" panose="020B0604020202020204" pitchFamily="34" charset="0"/>
              </a:rPr>
              <a:t> </a:t>
            </a:r>
            <a:r>
              <a:rPr kumimoji="0" lang="en-GB" sz="4500" b="1" i="0" u="none" strike="noStrike" kern="0" cap="none" spc="-20" normalizeH="0" baseline="0" noProof="0">
                <a:ln>
                  <a:noFill/>
                </a:ln>
                <a:solidFill>
                  <a:srgbClr val="164C62"/>
                </a:solidFill>
                <a:effectLst/>
                <a:uLnTx/>
                <a:uFillTx/>
                <a:latin typeface="Arial" panose="020B0604020202020204" pitchFamily="34" charset="0"/>
                <a:ea typeface="+mj-ea"/>
                <a:cs typeface="Arial" panose="020B0604020202020204" pitchFamily="34" charset="0"/>
              </a:rPr>
              <a:t>here</a:t>
            </a:r>
            <a:endParaRPr kumimoji="0" lang="en-GB" sz="4500" b="1" i="0" u="none" strike="noStrike" kern="0" cap="none" spc="0" normalizeH="0" baseline="0" noProof="0">
              <a:ln>
                <a:noFill/>
              </a:ln>
              <a:solidFill>
                <a:sysClr val="windowText" lastClr="000000"/>
              </a:solidFill>
              <a:effectLst/>
              <a:uLnTx/>
              <a:uFillTx/>
              <a:latin typeface="Arial" panose="020B0604020202020204" pitchFamily="34" charset="0"/>
              <a:ea typeface="+mj-ea"/>
              <a:cs typeface="Arial" panose="020B0604020202020204" pitchFamily="34" charset="0"/>
            </a:endParaRPr>
          </a:p>
        </p:txBody>
      </p:sp>
      <p:sp>
        <p:nvSpPr>
          <p:cNvPr id="22" name="Text Placeholder 20">
            <a:extLst>
              <a:ext uri="{FF2B5EF4-FFF2-40B4-BE49-F238E27FC236}">
                <a16:creationId xmlns:a16="http://schemas.microsoft.com/office/drawing/2014/main" id="{F52EE17F-27D3-E4DF-53A6-0E9A35216958}"/>
              </a:ext>
            </a:extLst>
          </p:cNvPr>
          <p:cNvSpPr>
            <a:spLocks noGrp="1"/>
          </p:cNvSpPr>
          <p:nvPr>
            <p:ph type="body" sz="quarter" idx="11" hasCustomPrompt="1"/>
          </p:nvPr>
        </p:nvSpPr>
        <p:spPr>
          <a:xfrm>
            <a:off x="4267200" y="4001730"/>
            <a:ext cx="5814263" cy="721766"/>
          </a:xfrm>
          <a:prstGeom prst="rect">
            <a:avLst/>
          </a:prstGeom>
        </p:spPr>
        <p:txBody>
          <a:bodyPr/>
          <a:lstStyle>
            <a:lvl1pPr marL="12700">
              <a:lnSpc>
                <a:spcPct val="100000"/>
              </a:lnSpc>
              <a:spcBef>
                <a:spcPts val="100"/>
              </a:spcBef>
              <a:defRPr lang="en-GB" sz="2400" b="1" spc="-10" dirty="0" smtClean="0">
                <a:solidFill>
                  <a:srgbClr val="AE564A"/>
                </a:solidFill>
                <a:latin typeface="Arial" panose="020B0604020202020204" pitchFamily="34" charset="0"/>
                <a:cs typeface="Arial" panose="020B0604020202020204" pitchFamily="34" charset="0"/>
              </a:defRPr>
            </a:lvl1pPr>
            <a:lvl2pPr marL="12700">
              <a:lnSpc>
                <a:spcPct val="100000"/>
              </a:lnSpc>
              <a:defRPr lang="en-GB" spc="-20" dirty="0" smtClean="0">
                <a:solidFill>
                  <a:srgbClr val="3D3D3B"/>
                </a:solidFill>
                <a:latin typeface="Arial" panose="020B0604020202020204" pitchFamily="34" charset="0"/>
                <a:cs typeface="Arial" panose="020B0604020202020204" pitchFamily="34" charset="0"/>
              </a:defRPr>
            </a:lvl2pPr>
            <a:lvl3pPr marL="12700" indent="0">
              <a:lnSpc>
                <a:spcPct val="100000"/>
              </a:lnSpc>
              <a:spcBef>
                <a:spcPts val="1540"/>
              </a:spcBef>
              <a:buNone/>
              <a:tabLst>
                <a:tab pos="278765" algn="l"/>
              </a:tabLst>
              <a:defRPr lang="en-GB" dirty="0" smtClean="0">
                <a:solidFill>
                  <a:srgbClr val="AE564A"/>
                </a:solidFill>
                <a:latin typeface="Arial" panose="020B0604020202020204" pitchFamily="34" charset="0"/>
                <a:cs typeface="Arial" panose="020B0604020202020204" pitchFamily="34" charset="0"/>
              </a:defRPr>
            </a:lvl3pPr>
          </a:lstStyle>
          <a:p>
            <a:pPr lvl="0"/>
            <a:r>
              <a:rPr lang="en-GB"/>
              <a:t>Click to edit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5" name="bg object 16">
            <a:extLst>
              <a:ext uri="{FF2B5EF4-FFF2-40B4-BE49-F238E27FC236}">
                <a16:creationId xmlns:a16="http://schemas.microsoft.com/office/drawing/2014/main" id="{32E18CB1-1C2C-E6E6-82F9-2005C8EE47E9}"/>
              </a:ext>
            </a:extLst>
          </p:cNvPr>
          <p:cNvSpPr>
            <a:spLocks noGrp="1" noRot="1" noMove="1" noResize="1" noEditPoints="1" noAdjustHandles="1" noChangeArrowheads="1" noChangeShapeType="1"/>
          </p:cNvSpPr>
          <p:nvPr userDrawn="1"/>
        </p:nvSpPr>
        <p:spPr>
          <a:xfrm>
            <a:off x="0" y="0"/>
            <a:ext cx="12193270" cy="3655695"/>
          </a:xfrm>
          <a:custGeom>
            <a:avLst/>
            <a:gdLst/>
            <a:ahLst/>
            <a:cxnLst/>
            <a:rect l="l" t="t" r="r" b="b"/>
            <a:pathLst>
              <a:path w="12193270" h="3655695">
                <a:moveTo>
                  <a:pt x="0" y="3655580"/>
                </a:moveTo>
                <a:lnTo>
                  <a:pt x="12193193" y="3655580"/>
                </a:lnTo>
                <a:lnTo>
                  <a:pt x="12193193" y="0"/>
                </a:lnTo>
                <a:lnTo>
                  <a:pt x="0" y="0"/>
                </a:lnTo>
                <a:lnTo>
                  <a:pt x="0" y="3655580"/>
                </a:lnTo>
                <a:close/>
              </a:path>
            </a:pathLst>
          </a:custGeom>
          <a:solidFill>
            <a:srgbClr val="8FD1DA">
              <a:alpha val="69999"/>
            </a:srgbClr>
          </a:solidFill>
        </p:spPr>
        <p:txBody>
          <a:bodyPr wrap="square" lIns="0" tIns="0" rIns="0" bIns="0" rtlCol="0"/>
          <a:lstStyle/>
          <a:p>
            <a:endParaRPr/>
          </a:p>
        </p:txBody>
      </p:sp>
      <p:sp>
        <p:nvSpPr>
          <p:cNvPr id="7" name="object 2">
            <a:extLst>
              <a:ext uri="{FF2B5EF4-FFF2-40B4-BE49-F238E27FC236}">
                <a16:creationId xmlns:a16="http://schemas.microsoft.com/office/drawing/2014/main" id="{BEA11558-3333-9F9E-47BE-F25CE46BA76D}"/>
              </a:ext>
            </a:extLst>
          </p:cNvPr>
          <p:cNvSpPr>
            <a:spLocks noGrp="1" noRot="1" noMove="1" noResize="1" noEditPoints="1" noAdjustHandles="1" noChangeArrowheads="1" noChangeShapeType="1"/>
          </p:cNvSpPr>
          <p:nvPr userDrawn="1"/>
        </p:nvSpPr>
        <p:spPr>
          <a:xfrm>
            <a:off x="11418037" y="1609131"/>
            <a:ext cx="775335" cy="812800"/>
          </a:xfrm>
          <a:custGeom>
            <a:avLst/>
            <a:gdLst/>
            <a:ahLst/>
            <a:cxnLst/>
            <a:rect l="l" t="t" r="r" b="b"/>
            <a:pathLst>
              <a:path w="775334" h="812800">
                <a:moveTo>
                  <a:pt x="775157" y="0"/>
                </a:moveTo>
                <a:lnTo>
                  <a:pt x="0" y="0"/>
                </a:lnTo>
                <a:lnTo>
                  <a:pt x="0" y="76695"/>
                </a:lnTo>
                <a:lnTo>
                  <a:pt x="1564" y="125055"/>
                </a:lnTo>
                <a:lnTo>
                  <a:pt x="6193" y="172580"/>
                </a:lnTo>
                <a:lnTo>
                  <a:pt x="13789" y="219173"/>
                </a:lnTo>
                <a:lnTo>
                  <a:pt x="24256" y="264737"/>
                </a:lnTo>
                <a:lnTo>
                  <a:pt x="37496" y="309175"/>
                </a:lnTo>
                <a:lnTo>
                  <a:pt x="53414" y="352390"/>
                </a:lnTo>
                <a:lnTo>
                  <a:pt x="71911" y="394286"/>
                </a:lnTo>
                <a:lnTo>
                  <a:pt x="92891" y="434765"/>
                </a:lnTo>
                <a:lnTo>
                  <a:pt x="116256" y="473730"/>
                </a:lnTo>
                <a:lnTo>
                  <a:pt x="141912" y="511085"/>
                </a:lnTo>
                <a:lnTo>
                  <a:pt x="169759" y="546732"/>
                </a:lnTo>
                <a:lnTo>
                  <a:pt x="199701" y="580575"/>
                </a:lnTo>
                <a:lnTo>
                  <a:pt x="231642" y="612517"/>
                </a:lnTo>
                <a:lnTo>
                  <a:pt x="265485" y="642460"/>
                </a:lnTo>
                <a:lnTo>
                  <a:pt x="301132" y="670309"/>
                </a:lnTo>
                <a:lnTo>
                  <a:pt x="338486" y="695965"/>
                </a:lnTo>
                <a:lnTo>
                  <a:pt x="377452" y="719332"/>
                </a:lnTo>
                <a:lnTo>
                  <a:pt x="417931" y="740313"/>
                </a:lnTo>
                <a:lnTo>
                  <a:pt x="459827" y="758811"/>
                </a:lnTo>
                <a:lnTo>
                  <a:pt x="503043" y="774729"/>
                </a:lnTo>
                <a:lnTo>
                  <a:pt x="547482" y="787970"/>
                </a:lnTo>
                <a:lnTo>
                  <a:pt x="593048" y="798437"/>
                </a:lnTo>
                <a:lnTo>
                  <a:pt x="639643" y="806034"/>
                </a:lnTo>
                <a:lnTo>
                  <a:pt x="687170" y="810663"/>
                </a:lnTo>
                <a:lnTo>
                  <a:pt x="735533" y="812228"/>
                </a:lnTo>
                <a:lnTo>
                  <a:pt x="775157" y="812228"/>
                </a:lnTo>
                <a:lnTo>
                  <a:pt x="775157" y="0"/>
                </a:lnTo>
                <a:close/>
              </a:path>
            </a:pathLst>
          </a:custGeom>
          <a:solidFill>
            <a:srgbClr val="F37561"/>
          </a:solidFill>
        </p:spPr>
        <p:txBody>
          <a:bodyPr wrap="square" lIns="0" tIns="0" rIns="0" bIns="0" rtlCol="0"/>
          <a:lstStyle/>
          <a:p>
            <a:endParaRPr/>
          </a:p>
        </p:txBody>
      </p:sp>
      <p:grpSp>
        <p:nvGrpSpPr>
          <p:cNvPr id="8" name="object 3">
            <a:extLst>
              <a:ext uri="{FF2B5EF4-FFF2-40B4-BE49-F238E27FC236}">
                <a16:creationId xmlns:a16="http://schemas.microsoft.com/office/drawing/2014/main" id="{F98D0723-36BC-9232-FC0C-7B9F7DFACB3A}"/>
              </a:ext>
            </a:extLst>
          </p:cNvPr>
          <p:cNvGrpSpPr>
            <a:grpSpLocks noGrp="1" noUngrp="1" noRot="1" noMove="1" noResize="1"/>
          </p:cNvGrpSpPr>
          <p:nvPr userDrawn="1"/>
        </p:nvGrpSpPr>
        <p:grpSpPr>
          <a:xfrm>
            <a:off x="11418034" y="0"/>
            <a:ext cx="775335" cy="1593850"/>
            <a:chOff x="11418034" y="0"/>
            <a:chExt cx="775335" cy="1593850"/>
          </a:xfrm>
        </p:grpSpPr>
        <p:sp>
          <p:nvSpPr>
            <p:cNvPr id="9" name="object 4">
              <a:extLst>
                <a:ext uri="{FF2B5EF4-FFF2-40B4-BE49-F238E27FC236}">
                  <a16:creationId xmlns:a16="http://schemas.microsoft.com/office/drawing/2014/main" id="{4BA7D442-61F7-C753-2430-3DCAA421D1A9}"/>
                </a:ext>
              </a:extLst>
            </p:cNvPr>
            <p:cNvSpPr>
              <a:spLocks noGrp="1" noRot="1" noMove="1" noResize="1" noEditPoints="1" noAdjustHandles="1" noChangeArrowheads="1" noChangeShapeType="1"/>
            </p:cNvSpPr>
            <p:nvPr/>
          </p:nvSpPr>
          <p:spPr>
            <a:xfrm>
              <a:off x="11418036" y="0"/>
              <a:ext cx="775335" cy="796925"/>
            </a:xfrm>
            <a:custGeom>
              <a:avLst/>
              <a:gdLst/>
              <a:ahLst/>
              <a:cxnLst/>
              <a:rect l="l" t="t" r="r" b="b"/>
              <a:pathLst>
                <a:path w="775334" h="796925">
                  <a:moveTo>
                    <a:pt x="775157" y="0"/>
                  </a:moveTo>
                  <a:lnTo>
                    <a:pt x="0" y="0"/>
                  </a:lnTo>
                  <a:lnTo>
                    <a:pt x="0" y="61341"/>
                  </a:lnTo>
                  <a:lnTo>
                    <a:pt x="1564" y="109702"/>
                  </a:lnTo>
                  <a:lnTo>
                    <a:pt x="6193" y="157228"/>
                  </a:lnTo>
                  <a:lnTo>
                    <a:pt x="13789" y="203822"/>
                  </a:lnTo>
                  <a:lnTo>
                    <a:pt x="24256" y="249387"/>
                  </a:lnTo>
                  <a:lnTo>
                    <a:pt x="37496" y="293825"/>
                  </a:lnTo>
                  <a:lnTo>
                    <a:pt x="53414" y="337041"/>
                  </a:lnTo>
                  <a:lnTo>
                    <a:pt x="71911" y="378937"/>
                  </a:lnTo>
                  <a:lnTo>
                    <a:pt x="92891" y="419416"/>
                  </a:lnTo>
                  <a:lnTo>
                    <a:pt x="116256" y="458381"/>
                  </a:lnTo>
                  <a:lnTo>
                    <a:pt x="141912" y="495736"/>
                  </a:lnTo>
                  <a:lnTo>
                    <a:pt x="169759" y="531383"/>
                  </a:lnTo>
                  <a:lnTo>
                    <a:pt x="199701" y="565226"/>
                  </a:lnTo>
                  <a:lnTo>
                    <a:pt x="231642" y="597167"/>
                  </a:lnTo>
                  <a:lnTo>
                    <a:pt x="265485" y="627110"/>
                  </a:lnTo>
                  <a:lnTo>
                    <a:pt x="301132" y="654958"/>
                  </a:lnTo>
                  <a:lnTo>
                    <a:pt x="338486" y="680614"/>
                  </a:lnTo>
                  <a:lnTo>
                    <a:pt x="377452" y="703980"/>
                  </a:lnTo>
                  <a:lnTo>
                    <a:pt x="417931" y="724960"/>
                  </a:lnTo>
                  <a:lnTo>
                    <a:pt x="459827" y="743458"/>
                  </a:lnTo>
                  <a:lnTo>
                    <a:pt x="503043" y="759376"/>
                  </a:lnTo>
                  <a:lnTo>
                    <a:pt x="547482" y="772616"/>
                  </a:lnTo>
                  <a:lnTo>
                    <a:pt x="593048" y="783084"/>
                  </a:lnTo>
                  <a:lnTo>
                    <a:pt x="639643" y="790680"/>
                  </a:lnTo>
                  <a:lnTo>
                    <a:pt x="687170" y="795309"/>
                  </a:lnTo>
                  <a:lnTo>
                    <a:pt x="735533" y="796874"/>
                  </a:lnTo>
                  <a:lnTo>
                    <a:pt x="775157" y="796874"/>
                  </a:lnTo>
                  <a:lnTo>
                    <a:pt x="775157" y="0"/>
                  </a:lnTo>
                  <a:close/>
                </a:path>
              </a:pathLst>
            </a:custGeom>
            <a:solidFill>
              <a:srgbClr val="8FD1DA"/>
            </a:solidFill>
          </p:spPr>
          <p:txBody>
            <a:bodyPr wrap="square" lIns="0" tIns="0" rIns="0" bIns="0" rtlCol="0"/>
            <a:lstStyle/>
            <a:p>
              <a:endParaRPr/>
            </a:p>
          </p:txBody>
        </p:sp>
        <p:sp>
          <p:nvSpPr>
            <p:cNvPr id="10" name="object 5">
              <a:extLst>
                <a:ext uri="{FF2B5EF4-FFF2-40B4-BE49-F238E27FC236}">
                  <a16:creationId xmlns:a16="http://schemas.microsoft.com/office/drawing/2014/main" id="{E08373C0-5712-D000-469E-43ABAF7E7189}"/>
                </a:ext>
              </a:extLst>
            </p:cNvPr>
            <p:cNvSpPr>
              <a:spLocks noGrp="1" noRot="1" noMove="1" noResize="1" noEditPoints="1" noAdjustHandles="1" noChangeArrowheads="1" noChangeShapeType="1"/>
            </p:cNvSpPr>
            <p:nvPr/>
          </p:nvSpPr>
          <p:spPr>
            <a:xfrm>
              <a:off x="11418034" y="796871"/>
              <a:ext cx="775335" cy="796925"/>
            </a:xfrm>
            <a:custGeom>
              <a:avLst/>
              <a:gdLst/>
              <a:ahLst/>
              <a:cxnLst/>
              <a:rect l="l" t="t" r="r" b="b"/>
              <a:pathLst>
                <a:path w="775334" h="796925">
                  <a:moveTo>
                    <a:pt x="444474" y="0"/>
                  </a:moveTo>
                  <a:lnTo>
                    <a:pt x="367766" y="0"/>
                  </a:lnTo>
                  <a:lnTo>
                    <a:pt x="321634" y="2865"/>
                  </a:lnTo>
                  <a:lnTo>
                    <a:pt x="277213" y="11232"/>
                  </a:lnTo>
                  <a:lnTo>
                    <a:pt x="234845" y="24756"/>
                  </a:lnTo>
                  <a:lnTo>
                    <a:pt x="194878" y="43092"/>
                  </a:lnTo>
                  <a:lnTo>
                    <a:pt x="157653" y="65895"/>
                  </a:lnTo>
                  <a:lnTo>
                    <a:pt x="123518" y="92821"/>
                  </a:lnTo>
                  <a:lnTo>
                    <a:pt x="92816" y="123525"/>
                  </a:lnTo>
                  <a:lnTo>
                    <a:pt x="65891" y="157662"/>
                  </a:lnTo>
                  <a:lnTo>
                    <a:pt x="43089" y="194887"/>
                  </a:lnTo>
                  <a:lnTo>
                    <a:pt x="24754" y="234856"/>
                  </a:lnTo>
                  <a:lnTo>
                    <a:pt x="11231" y="277225"/>
                  </a:lnTo>
                  <a:lnTo>
                    <a:pt x="2865" y="321647"/>
                  </a:lnTo>
                  <a:lnTo>
                    <a:pt x="0" y="367779"/>
                  </a:lnTo>
                  <a:lnTo>
                    <a:pt x="0" y="429107"/>
                  </a:lnTo>
                  <a:lnTo>
                    <a:pt x="2865" y="475236"/>
                  </a:lnTo>
                  <a:lnTo>
                    <a:pt x="11231" y="519656"/>
                  </a:lnTo>
                  <a:lnTo>
                    <a:pt x="24754" y="562023"/>
                  </a:lnTo>
                  <a:lnTo>
                    <a:pt x="43089" y="601990"/>
                  </a:lnTo>
                  <a:lnTo>
                    <a:pt x="65891" y="639214"/>
                  </a:lnTo>
                  <a:lnTo>
                    <a:pt x="92816" y="673350"/>
                  </a:lnTo>
                  <a:lnTo>
                    <a:pt x="123518" y="704053"/>
                  </a:lnTo>
                  <a:lnTo>
                    <a:pt x="157653" y="730979"/>
                  </a:lnTo>
                  <a:lnTo>
                    <a:pt x="194878" y="753781"/>
                  </a:lnTo>
                  <a:lnTo>
                    <a:pt x="234845" y="772117"/>
                  </a:lnTo>
                  <a:lnTo>
                    <a:pt x="277213" y="785641"/>
                  </a:lnTo>
                  <a:lnTo>
                    <a:pt x="321634" y="794008"/>
                  </a:lnTo>
                  <a:lnTo>
                    <a:pt x="367766" y="796874"/>
                  </a:lnTo>
                  <a:lnTo>
                    <a:pt x="444474" y="796874"/>
                  </a:lnTo>
                  <a:lnTo>
                    <a:pt x="490606" y="794008"/>
                  </a:lnTo>
                  <a:lnTo>
                    <a:pt x="535028" y="785641"/>
                  </a:lnTo>
                  <a:lnTo>
                    <a:pt x="577396" y="772117"/>
                  </a:lnTo>
                  <a:lnTo>
                    <a:pt x="617366" y="753781"/>
                  </a:lnTo>
                  <a:lnTo>
                    <a:pt x="654591" y="730979"/>
                  </a:lnTo>
                  <a:lnTo>
                    <a:pt x="688728" y="704053"/>
                  </a:lnTo>
                  <a:lnTo>
                    <a:pt x="719432" y="673350"/>
                  </a:lnTo>
                  <a:lnTo>
                    <a:pt x="746357" y="639214"/>
                  </a:lnTo>
                  <a:lnTo>
                    <a:pt x="769161" y="601990"/>
                  </a:lnTo>
                  <a:lnTo>
                    <a:pt x="775159" y="588915"/>
                  </a:lnTo>
                  <a:lnTo>
                    <a:pt x="775159" y="207963"/>
                  </a:lnTo>
                  <a:lnTo>
                    <a:pt x="746357" y="157662"/>
                  </a:lnTo>
                  <a:lnTo>
                    <a:pt x="719432" y="123525"/>
                  </a:lnTo>
                  <a:lnTo>
                    <a:pt x="688728" y="92821"/>
                  </a:lnTo>
                  <a:lnTo>
                    <a:pt x="654591" y="65895"/>
                  </a:lnTo>
                  <a:lnTo>
                    <a:pt x="617366" y="43092"/>
                  </a:lnTo>
                  <a:lnTo>
                    <a:pt x="577396" y="24756"/>
                  </a:lnTo>
                  <a:lnTo>
                    <a:pt x="535028" y="11232"/>
                  </a:lnTo>
                  <a:lnTo>
                    <a:pt x="490606" y="2865"/>
                  </a:lnTo>
                  <a:lnTo>
                    <a:pt x="444474" y="0"/>
                  </a:lnTo>
                  <a:close/>
                </a:path>
              </a:pathLst>
            </a:custGeom>
            <a:solidFill>
              <a:srgbClr val="164C62"/>
            </a:solidFill>
          </p:spPr>
          <p:txBody>
            <a:bodyPr wrap="square" lIns="0" tIns="0" rIns="0" bIns="0" rtlCol="0"/>
            <a:lstStyle/>
            <a:p>
              <a:endParaRPr/>
            </a:p>
          </p:txBody>
        </p:sp>
      </p:grpSp>
      <p:grpSp>
        <p:nvGrpSpPr>
          <p:cNvPr id="11" name="object 6">
            <a:extLst>
              <a:ext uri="{FF2B5EF4-FFF2-40B4-BE49-F238E27FC236}">
                <a16:creationId xmlns:a16="http://schemas.microsoft.com/office/drawing/2014/main" id="{96E57062-A4EB-A272-5063-3EB28FA3F798}"/>
              </a:ext>
            </a:extLst>
          </p:cNvPr>
          <p:cNvGrpSpPr>
            <a:grpSpLocks noGrp="1" noUngrp="1" noRot="1" noMove="1" noResize="1"/>
          </p:cNvGrpSpPr>
          <p:nvPr userDrawn="1"/>
        </p:nvGrpSpPr>
        <p:grpSpPr>
          <a:xfrm>
            <a:off x="9795000" y="0"/>
            <a:ext cx="1626870" cy="2406015"/>
            <a:chOff x="9795000" y="0"/>
            <a:chExt cx="1626870" cy="2406015"/>
          </a:xfrm>
        </p:grpSpPr>
        <p:sp>
          <p:nvSpPr>
            <p:cNvPr id="12" name="object 7">
              <a:extLst>
                <a:ext uri="{FF2B5EF4-FFF2-40B4-BE49-F238E27FC236}">
                  <a16:creationId xmlns:a16="http://schemas.microsoft.com/office/drawing/2014/main" id="{5EE7F1B5-8EEC-3A75-2949-04F9960BD8ED}"/>
                </a:ext>
              </a:extLst>
            </p:cNvPr>
            <p:cNvSpPr>
              <a:spLocks noGrp="1" noRot="1" noMove="1" noResize="1" noEditPoints="1" noAdjustHandles="1" noChangeArrowheads="1" noChangeShapeType="1"/>
            </p:cNvSpPr>
            <p:nvPr/>
          </p:nvSpPr>
          <p:spPr>
            <a:xfrm>
              <a:off x="9800387" y="0"/>
              <a:ext cx="1621155" cy="796925"/>
            </a:xfrm>
            <a:custGeom>
              <a:avLst/>
              <a:gdLst/>
              <a:ahLst/>
              <a:cxnLst/>
              <a:rect l="l" t="t" r="r" b="b"/>
              <a:pathLst>
                <a:path w="1621154" h="796925">
                  <a:moveTo>
                    <a:pt x="1620862" y="735533"/>
                  </a:moveTo>
                  <a:lnTo>
                    <a:pt x="1619300" y="687171"/>
                  </a:lnTo>
                  <a:lnTo>
                    <a:pt x="1614678" y="639648"/>
                  </a:lnTo>
                  <a:lnTo>
                    <a:pt x="1607083" y="593051"/>
                  </a:lnTo>
                  <a:lnTo>
                    <a:pt x="1596605" y="547484"/>
                  </a:lnTo>
                  <a:lnTo>
                    <a:pt x="1583372" y="503047"/>
                  </a:lnTo>
                  <a:lnTo>
                    <a:pt x="1567446" y="459828"/>
                  </a:lnTo>
                  <a:lnTo>
                    <a:pt x="1548955" y="417931"/>
                  </a:lnTo>
                  <a:lnTo>
                    <a:pt x="1527975" y="377456"/>
                  </a:lnTo>
                  <a:lnTo>
                    <a:pt x="1504607" y="338493"/>
                  </a:lnTo>
                  <a:lnTo>
                    <a:pt x="1478953" y="301142"/>
                  </a:lnTo>
                  <a:lnTo>
                    <a:pt x="1451102" y="265493"/>
                  </a:lnTo>
                  <a:lnTo>
                    <a:pt x="1421155" y="231648"/>
                  </a:lnTo>
                  <a:lnTo>
                    <a:pt x="1389214" y="199707"/>
                  </a:lnTo>
                  <a:lnTo>
                    <a:pt x="1355369" y="169760"/>
                  </a:lnTo>
                  <a:lnTo>
                    <a:pt x="1319720" y="141922"/>
                  </a:lnTo>
                  <a:lnTo>
                    <a:pt x="1282369" y="116268"/>
                  </a:lnTo>
                  <a:lnTo>
                    <a:pt x="1243406" y="92900"/>
                  </a:lnTo>
                  <a:lnTo>
                    <a:pt x="1202931" y="71920"/>
                  </a:lnTo>
                  <a:lnTo>
                    <a:pt x="1161034" y="53416"/>
                  </a:lnTo>
                  <a:lnTo>
                    <a:pt x="1117815" y="37503"/>
                  </a:lnTo>
                  <a:lnTo>
                    <a:pt x="1073378" y="24257"/>
                  </a:lnTo>
                  <a:lnTo>
                    <a:pt x="1027811" y="13792"/>
                  </a:lnTo>
                  <a:lnTo>
                    <a:pt x="981214" y="6197"/>
                  </a:lnTo>
                  <a:lnTo>
                    <a:pt x="933691" y="1574"/>
                  </a:lnTo>
                  <a:lnTo>
                    <a:pt x="885329" y="0"/>
                  </a:lnTo>
                  <a:lnTo>
                    <a:pt x="812241" y="0"/>
                  </a:lnTo>
                  <a:lnTo>
                    <a:pt x="808634" y="0"/>
                  </a:lnTo>
                  <a:lnTo>
                    <a:pt x="0" y="0"/>
                  </a:lnTo>
                  <a:lnTo>
                    <a:pt x="0" y="61341"/>
                  </a:lnTo>
                  <a:lnTo>
                    <a:pt x="1562" y="109702"/>
                  </a:lnTo>
                  <a:lnTo>
                    <a:pt x="6184" y="157238"/>
                  </a:lnTo>
                  <a:lnTo>
                    <a:pt x="13779" y="203822"/>
                  </a:lnTo>
                  <a:lnTo>
                    <a:pt x="24257" y="249389"/>
                  </a:lnTo>
                  <a:lnTo>
                    <a:pt x="37490" y="293827"/>
                  </a:lnTo>
                  <a:lnTo>
                    <a:pt x="53416" y="337045"/>
                  </a:lnTo>
                  <a:lnTo>
                    <a:pt x="71907" y="378942"/>
                  </a:lnTo>
                  <a:lnTo>
                    <a:pt x="92887" y="419417"/>
                  </a:lnTo>
                  <a:lnTo>
                    <a:pt x="116255" y="458393"/>
                  </a:lnTo>
                  <a:lnTo>
                    <a:pt x="141909" y="495744"/>
                  </a:lnTo>
                  <a:lnTo>
                    <a:pt x="169760" y="531393"/>
                  </a:lnTo>
                  <a:lnTo>
                    <a:pt x="199694" y="565238"/>
                  </a:lnTo>
                  <a:lnTo>
                    <a:pt x="231635" y="597179"/>
                  </a:lnTo>
                  <a:lnTo>
                    <a:pt x="265480" y="627113"/>
                  </a:lnTo>
                  <a:lnTo>
                    <a:pt x="301129" y="654964"/>
                  </a:lnTo>
                  <a:lnTo>
                    <a:pt x="338480" y="680618"/>
                  </a:lnTo>
                  <a:lnTo>
                    <a:pt x="377444" y="703986"/>
                  </a:lnTo>
                  <a:lnTo>
                    <a:pt x="417931" y="724966"/>
                  </a:lnTo>
                  <a:lnTo>
                    <a:pt x="459828" y="743470"/>
                  </a:lnTo>
                  <a:lnTo>
                    <a:pt x="503034" y="759383"/>
                  </a:lnTo>
                  <a:lnTo>
                    <a:pt x="547484" y="772617"/>
                  </a:lnTo>
                  <a:lnTo>
                    <a:pt x="593039" y="783094"/>
                  </a:lnTo>
                  <a:lnTo>
                    <a:pt x="639635" y="790689"/>
                  </a:lnTo>
                  <a:lnTo>
                    <a:pt x="687171" y="795312"/>
                  </a:lnTo>
                  <a:lnTo>
                    <a:pt x="735533" y="796874"/>
                  </a:lnTo>
                  <a:lnTo>
                    <a:pt x="808634" y="796874"/>
                  </a:lnTo>
                  <a:lnTo>
                    <a:pt x="812241" y="796874"/>
                  </a:lnTo>
                  <a:lnTo>
                    <a:pt x="1620862" y="796874"/>
                  </a:lnTo>
                  <a:lnTo>
                    <a:pt x="1620862" y="735533"/>
                  </a:lnTo>
                  <a:close/>
                </a:path>
              </a:pathLst>
            </a:custGeom>
            <a:solidFill>
              <a:srgbClr val="F37561"/>
            </a:solidFill>
          </p:spPr>
          <p:txBody>
            <a:bodyPr wrap="square" lIns="0" tIns="0" rIns="0" bIns="0" rtlCol="0"/>
            <a:lstStyle/>
            <a:p>
              <a:endParaRPr/>
            </a:p>
          </p:txBody>
        </p:sp>
        <p:sp>
          <p:nvSpPr>
            <p:cNvPr id="13" name="object 8">
              <a:extLst>
                <a:ext uri="{FF2B5EF4-FFF2-40B4-BE49-F238E27FC236}">
                  <a16:creationId xmlns:a16="http://schemas.microsoft.com/office/drawing/2014/main" id="{B2813F56-4491-427D-42C5-F4099DEF83B4}"/>
                </a:ext>
              </a:extLst>
            </p:cNvPr>
            <p:cNvSpPr>
              <a:spLocks noGrp="1" noRot="1" noMove="1" noResize="1" noEditPoints="1" noAdjustHandles="1" noChangeArrowheads="1" noChangeShapeType="1"/>
            </p:cNvSpPr>
            <p:nvPr/>
          </p:nvSpPr>
          <p:spPr>
            <a:xfrm>
              <a:off x="9798596" y="831011"/>
              <a:ext cx="1621155" cy="796925"/>
            </a:xfrm>
            <a:custGeom>
              <a:avLst/>
              <a:gdLst/>
              <a:ahLst/>
              <a:cxnLst/>
              <a:rect l="l" t="t" r="r" b="b"/>
              <a:pathLst>
                <a:path w="1621154" h="796925">
                  <a:moveTo>
                    <a:pt x="1620862" y="735533"/>
                  </a:moveTo>
                  <a:lnTo>
                    <a:pt x="1619300" y="687171"/>
                  </a:lnTo>
                  <a:lnTo>
                    <a:pt x="1614678" y="639635"/>
                  </a:lnTo>
                  <a:lnTo>
                    <a:pt x="1607083" y="593051"/>
                  </a:lnTo>
                  <a:lnTo>
                    <a:pt x="1596605" y="547484"/>
                  </a:lnTo>
                  <a:lnTo>
                    <a:pt x="1583372" y="503047"/>
                  </a:lnTo>
                  <a:lnTo>
                    <a:pt x="1567446" y="459828"/>
                  </a:lnTo>
                  <a:lnTo>
                    <a:pt x="1548955" y="417931"/>
                  </a:lnTo>
                  <a:lnTo>
                    <a:pt x="1527975" y="377444"/>
                  </a:lnTo>
                  <a:lnTo>
                    <a:pt x="1504607" y="338480"/>
                  </a:lnTo>
                  <a:lnTo>
                    <a:pt x="1478953" y="301129"/>
                  </a:lnTo>
                  <a:lnTo>
                    <a:pt x="1451102" y="265480"/>
                  </a:lnTo>
                  <a:lnTo>
                    <a:pt x="1421155" y="231635"/>
                  </a:lnTo>
                  <a:lnTo>
                    <a:pt x="1389214" y="199694"/>
                  </a:lnTo>
                  <a:lnTo>
                    <a:pt x="1355369" y="169760"/>
                  </a:lnTo>
                  <a:lnTo>
                    <a:pt x="1319720" y="141909"/>
                  </a:lnTo>
                  <a:lnTo>
                    <a:pt x="1282369" y="116255"/>
                  </a:lnTo>
                  <a:lnTo>
                    <a:pt x="1243406" y="92887"/>
                  </a:lnTo>
                  <a:lnTo>
                    <a:pt x="1202931" y="71907"/>
                  </a:lnTo>
                  <a:lnTo>
                    <a:pt x="1161034" y="53416"/>
                  </a:lnTo>
                  <a:lnTo>
                    <a:pt x="1117815" y="37490"/>
                  </a:lnTo>
                  <a:lnTo>
                    <a:pt x="1073378" y="24257"/>
                  </a:lnTo>
                  <a:lnTo>
                    <a:pt x="1027811" y="13792"/>
                  </a:lnTo>
                  <a:lnTo>
                    <a:pt x="981214" y="6184"/>
                  </a:lnTo>
                  <a:lnTo>
                    <a:pt x="933691" y="1562"/>
                  </a:lnTo>
                  <a:lnTo>
                    <a:pt x="885329" y="0"/>
                  </a:lnTo>
                  <a:lnTo>
                    <a:pt x="812241" y="0"/>
                  </a:lnTo>
                  <a:lnTo>
                    <a:pt x="808634" y="0"/>
                  </a:lnTo>
                  <a:lnTo>
                    <a:pt x="0" y="0"/>
                  </a:lnTo>
                  <a:lnTo>
                    <a:pt x="0" y="61341"/>
                  </a:lnTo>
                  <a:lnTo>
                    <a:pt x="1562" y="109702"/>
                  </a:lnTo>
                  <a:lnTo>
                    <a:pt x="6184" y="157226"/>
                  </a:lnTo>
                  <a:lnTo>
                    <a:pt x="13779" y="203822"/>
                  </a:lnTo>
                  <a:lnTo>
                    <a:pt x="24257" y="249389"/>
                  </a:lnTo>
                  <a:lnTo>
                    <a:pt x="37490" y="293827"/>
                  </a:lnTo>
                  <a:lnTo>
                    <a:pt x="53416" y="337045"/>
                  </a:lnTo>
                  <a:lnTo>
                    <a:pt x="71907" y="378929"/>
                  </a:lnTo>
                  <a:lnTo>
                    <a:pt x="92887" y="419417"/>
                  </a:lnTo>
                  <a:lnTo>
                    <a:pt x="116255" y="458381"/>
                  </a:lnTo>
                  <a:lnTo>
                    <a:pt x="141909" y="495731"/>
                  </a:lnTo>
                  <a:lnTo>
                    <a:pt x="169760" y="531380"/>
                  </a:lnTo>
                  <a:lnTo>
                    <a:pt x="199694" y="565226"/>
                  </a:lnTo>
                  <a:lnTo>
                    <a:pt x="231635" y="597166"/>
                  </a:lnTo>
                  <a:lnTo>
                    <a:pt x="265480" y="627113"/>
                  </a:lnTo>
                  <a:lnTo>
                    <a:pt x="301129" y="654951"/>
                  </a:lnTo>
                  <a:lnTo>
                    <a:pt x="338480" y="680605"/>
                  </a:lnTo>
                  <a:lnTo>
                    <a:pt x="377444" y="703973"/>
                  </a:lnTo>
                  <a:lnTo>
                    <a:pt x="417931" y="724954"/>
                  </a:lnTo>
                  <a:lnTo>
                    <a:pt x="459828" y="743458"/>
                  </a:lnTo>
                  <a:lnTo>
                    <a:pt x="503034" y="759371"/>
                  </a:lnTo>
                  <a:lnTo>
                    <a:pt x="547484" y="772617"/>
                  </a:lnTo>
                  <a:lnTo>
                    <a:pt x="593039" y="783082"/>
                  </a:lnTo>
                  <a:lnTo>
                    <a:pt x="639635" y="790676"/>
                  </a:lnTo>
                  <a:lnTo>
                    <a:pt x="687171" y="795312"/>
                  </a:lnTo>
                  <a:lnTo>
                    <a:pt x="735533" y="796874"/>
                  </a:lnTo>
                  <a:lnTo>
                    <a:pt x="808634" y="796874"/>
                  </a:lnTo>
                  <a:lnTo>
                    <a:pt x="812241" y="796874"/>
                  </a:lnTo>
                  <a:lnTo>
                    <a:pt x="1620862" y="796874"/>
                  </a:lnTo>
                  <a:lnTo>
                    <a:pt x="1620862" y="735533"/>
                  </a:lnTo>
                  <a:close/>
                </a:path>
              </a:pathLst>
            </a:custGeom>
            <a:solidFill>
              <a:srgbClr val="164C62"/>
            </a:solidFill>
          </p:spPr>
          <p:txBody>
            <a:bodyPr wrap="square" lIns="0" tIns="0" rIns="0" bIns="0" rtlCol="0"/>
            <a:lstStyle/>
            <a:p>
              <a:endParaRPr/>
            </a:p>
          </p:txBody>
        </p:sp>
        <p:sp>
          <p:nvSpPr>
            <p:cNvPr id="14" name="object 9">
              <a:extLst>
                <a:ext uri="{FF2B5EF4-FFF2-40B4-BE49-F238E27FC236}">
                  <a16:creationId xmlns:a16="http://schemas.microsoft.com/office/drawing/2014/main" id="{22444908-37B8-447D-AAED-7E4D41B4F987}"/>
                </a:ext>
              </a:extLst>
            </p:cNvPr>
            <p:cNvSpPr>
              <a:spLocks noGrp="1" noRot="1" noMove="1" noResize="1" noEditPoints="1" noAdjustHandles="1" noChangeArrowheads="1" noChangeShapeType="1"/>
            </p:cNvSpPr>
            <p:nvPr/>
          </p:nvSpPr>
          <p:spPr>
            <a:xfrm>
              <a:off x="9794989" y="1609127"/>
              <a:ext cx="1624965" cy="796925"/>
            </a:xfrm>
            <a:custGeom>
              <a:avLst/>
              <a:gdLst/>
              <a:ahLst/>
              <a:cxnLst/>
              <a:rect l="l" t="t" r="r" b="b"/>
              <a:pathLst>
                <a:path w="1624965" h="796925">
                  <a:moveTo>
                    <a:pt x="812241" y="0"/>
                  </a:moveTo>
                  <a:lnTo>
                    <a:pt x="0" y="0"/>
                  </a:lnTo>
                  <a:lnTo>
                    <a:pt x="0" y="61341"/>
                  </a:lnTo>
                  <a:lnTo>
                    <a:pt x="1574" y="109702"/>
                  </a:lnTo>
                  <a:lnTo>
                    <a:pt x="6197" y="157226"/>
                  </a:lnTo>
                  <a:lnTo>
                    <a:pt x="13792" y="203822"/>
                  </a:lnTo>
                  <a:lnTo>
                    <a:pt x="24257" y="249389"/>
                  </a:lnTo>
                  <a:lnTo>
                    <a:pt x="37503" y="293827"/>
                  </a:lnTo>
                  <a:lnTo>
                    <a:pt x="53416" y="337045"/>
                  </a:lnTo>
                  <a:lnTo>
                    <a:pt x="71920" y="378942"/>
                  </a:lnTo>
                  <a:lnTo>
                    <a:pt x="92900" y="419417"/>
                  </a:lnTo>
                  <a:lnTo>
                    <a:pt x="116255" y="458381"/>
                  </a:lnTo>
                  <a:lnTo>
                    <a:pt x="141922" y="495731"/>
                  </a:lnTo>
                  <a:lnTo>
                    <a:pt x="169760" y="531380"/>
                  </a:lnTo>
                  <a:lnTo>
                    <a:pt x="199707" y="565226"/>
                  </a:lnTo>
                  <a:lnTo>
                    <a:pt x="231648" y="597166"/>
                  </a:lnTo>
                  <a:lnTo>
                    <a:pt x="265493" y="627113"/>
                  </a:lnTo>
                  <a:lnTo>
                    <a:pt x="301142" y="654951"/>
                  </a:lnTo>
                  <a:lnTo>
                    <a:pt x="338493" y="680605"/>
                  </a:lnTo>
                  <a:lnTo>
                    <a:pt x="377456" y="703973"/>
                  </a:lnTo>
                  <a:lnTo>
                    <a:pt x="417931" y="724954"/>
                  </a:lnTo>
                  <a:lnTo>
                    <a:pt x="459828" y="743445"/>
                  </a:lnTo>
                  <a:lnTo>
                    <a:pt x="503047" y="759371"/>
                  </a:lnTo>
                  <a:lnTo>
                    <a:pt x="547484" y="772604"/>
                  </a:lnTo>
                  <a:lnTo>
                    <a:pt x="593051" y="783082"/>
                  </a:lnTo>
                  <a:lnTo>
                    <a:pt x="639648" y="790676"/>
                  </a:lnTo>
                  <a:lnTo>
                    <a:pt x="687171" y="795299"/>
                  </a:lnTo>
                  <a:lnTo>
                    <a:pt x="735533" y="796861"/>
                  </a:lnTo>
                  <a:lnTo>
                    <a:pt x="812241" y="796861"/>
                  </a:lnTo>
                  <a:lnTo>
                    <a:pt x="812241" y="0"/>
                  </a:lnTo>
                  <a:close/>
                </a:path>
                <a:path w="1624965" h="796925">
                  <a:moveTo>
                    <a:pt x="1624495" y="0"/>
                  </a:moveTo>
                  <a:lnTo>
                    <a:pt x="812266" y="0"/>
                  </a:lnTo>
                  <a:lnTo>
                    <a:pt x="812266" y="796861"/>
                  </a:lnTo>
                  <a:lnTo>
                    <a:pt x="888961" y="796861"/>
                  </a:lnTo>
                  <a:lnTo>
                    <a:pt x="937323" y="795299"/>
                  </a:lnTo>
                  <a:lnTo>
                    <a:pt x="984846" y="790676"/>
                  </a:lnTo>
                  <a:lnTo>
                    <a:pt x="1031443" y="783082"/>
                  </a:lnTo>
                  <a:lnTo>
                    <a:pt x="1076998" y="772617"/>
                  </a:lnTo>
                  <a:lnTo>
                    <a:pt x="1121448" y="759371"/>
                  </a:lnTo>
                  <a:lnTo>
                    <a:pt x="1164653" y="743458"/>
                  </a:lnTo>
                  <a:lnTo>
                    <a:pt x="1206550" y="724954"/>
                  </a:lnTo>
                  <a:lnTo>
                    <a:pt x="1247038" y="703973"/>
                  </a:lnTo>
                  <a:lnTo>
                    <a:pt x="1286002" y="680605"/>
                  </a:lnTo>
                  <a:lnTo>
                    <a:pt x="1323352" y="654951"/>
                  </a:lnTo>
                  <a:lnTo>
                    <a:pt x="1359001" y="627113"/>
                  </a:lnTo>
                  <a:lnTo>
                    <a:pt x="1392847" y="597166"/>
                  </a:lnTo>
                  <a:lnTo>
                    <a:pt x="1424787" y="565226"/>
                  </a:lnTo>
                  <a:lnTo>
                    <a:pt x="1454734" y="531380"/>
                  </a:lnTo>
                  <a:lnTo>
                    <a:pt x="1482572" y="495731"/>
                  </a:lnTo>
                  <a:lnTo>
                    <a:pt x="1508226" y="458381"/>
                  </a:lnTo>
                  <a:lnTo>
                    <a:pt x="1531594" y="419417"/>
                  </a:lnTo>
                  <a:lnTo>
                    <a:pt x="1552575" y="378942"/>
                  </a:lnTo>
                  <a:lnTo>
                    <a:pt x="1571078" y="337045"/>
                  </a:lnTo>
                  <a:lnTo>
                    <a:pt x="1586992" y="293827"/>
                  </a:lnTo>
                  <a:lnTo>
                    <a:pt x="1600238" y="249389"/>
                  </a:lnTo>
                  <a:lnTo>
                    <a:pt x="1610702" y="203822"/>
                  </a:lnTo>
                  <a:lnTo>
                    <a:pt x="1618297" y="157226"/>
                  </a:lnTo>
                  <a:lnTo>
                    <a:pt x="1622933" y="109702"/>
                  </a:lnTo>
                  <a:lnTo>
                    <a:pt x="1624495" y="61328"/>
                  </a:lnTo>
                  <a:lnTo>
                    <a:pt x="1624495" y="0"/>
                  </a:lnTo>
                  <a:close/>
                </a:path>
              </a:pathLst>
            </a:custGeom>
            <a:solidFill>
              <a:srgbClr val="8FD1DA"/>
            </a:solidFill>
          </p:spPr>
          <p:txBody>
            <a:bodyPr wrap="square" lIns="0" tIns="0" rIns="0" bIns="0" rtlCol="0"/>
            <a:lstStyle/>
            <a:p>
              <a:endParaRPr/>
            </a:p>
          </p:txBody>
        </p:sp>
      </p:grpSp>
      <p:sp>
        <p:nvSpPr>
          <p:cNvPr id="2" name="Slide Number Placeholder 3">
            <a:extLst>
              <a:ext uri="{FF2B5EF4-FFF2-40B4-BE49-F238E27FC236}">
                <a16:creationId xmlns:a16="http://schemas.microsoft.com/office/drawing/2014/main" id="{A29E32C2-4FEF-9499-23D4-A7D621740775}"/>
              </a:ext>
            </a:extLst>
          </p:cNvPr>
          <p:cNvSpPr txBox="1">
            <a:spLocks noGrp="1" noRot="1" noMove="1" noResize="1" noEditPoints="1" noAdjustHandles="1" noChangeArrowheads="1" noChangeShapeType="1"/>
          </p:cNvSpPr>
          <p:nvPr userDrawn="1"/>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a:t>
            </a:fld>
            <a:endParaRPr lang="en-GB" sz="1400"/>
          </a:p>
        </p:txBody>
      </p:sp>
      <p:pic>
        <p:nvPicPr>
          <p:cNvPr id="3" name="Picture 2" descr="Sheffield City Council logo">
            <a:extLst>
              <a:ext uri="{FF2B5EF4-FFF2-40B4-BE49-F238E27FC236}">
                <a16:creationId xmlns:a16="http://schemas.microsoft.com/office/drawing/2014/main" id="{637E1B99-0F26-1372-5249-E9B835424B1C}"/>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10058400" y="5029200"/>
            <a:ext cx="1457068" cy="1143000"/>
          </a:xfrm>
          <a:prstGeom prst="rect">
            <a:avLst/>
          </a:prstGeom>
        </p:spPr>
      </p:pic>
      <p:sp>
        <p:nvSpPr>
          <p:cNvPr id="4" name="Text Placeholder 2">
            <a:extLst>
              <a:ext uri="{FF2B5EF4-FFF2-40B4-BE49-F238E27FC236}">
                <a16:creationId xmlns:a16="http://schemas.microsoft.com/office/drawing/2014/main" id="{5BFF9096-08DB-6334-28E6-6266DFFCBEA6}"/>
              </a:ext>
            </a:extLst>
          </p:cNvPr>
          <p:cNvSpPr>
            <a:spLocks noGrp="1"/>
          </p:cNvSpPr>
          <p:nvPr>
            <p:ph type="body" sz="quarter" idx="10" hasCustomPrompt="1"/>
          </p:nvPr>
        </p:nvSpPr>
        <p:spPr>
          <a:xfrm>
            <a:off x="619125" y="4423391"/>
            <a:ext cx="5943600" cy="762000"/>
          </a:xfrm>
          <a:prstGeom prst="rect">
            <a:avLst/>
          </a:prstGeom>
        </p:spPr>
        <p:txBody>
          <a:bodyPr/>
          <a:lstStyle>
            <a:lvl1pPr>
              <a:defRPr sz="4500" b="1">
                <a:solidFill>
                  <a:srgbClr val="B45244"/>
                </a:solidFill>
                <a:latin typeface="Arial" panose="020B0604020202020204" pitchFamily="34" charset="0"/>
                <a:cs typeface="Arial" panose="020B0604020202020204" pitchFamily="34" charset="0"/>
              </a:defRPr>
            </a:lvl1pPr>
          </a:lstStyle>
          <a:p>
            <a:pPr lvl="0"/>
            <a:r>
              <a:rPr kumimoji="0" lang="en-GB" sz="4500" b="1" i="0" u="none" strike="noStrike" kern="0" cap="none" spc="-25" normalizeH="0" baseline="0" noProof="0">
                <a:ln>
                  <a:noFill/>
                </a:ln>
                <a:solidFill>
                  <a:srgbClr val="AE564A"/>
                </a:solidFill>
                <a:effectLst/>
                <a:uLnTx/>
                <a:uFillTx/>
                <a:latin typeface="Arial" panose="020B0604020202020204" pitchFamily="34" charset="0"/>
                <a:ea typeface="+mj-ea"/>
                <a:cs typeface="Arial" panose="020B0604020202020204" pitchFamily="34" charset="0"/>
              </a:rPr>
              <a:t>Any</a:t>
            </a:r>
            <a:r>
              <a:rPr kumimoji="0" lang="en-GB" sz="4500" b="1" i="0" u="none" strike="noStrike" kern="0" cap="none" spc="0" normalizeH="0" baseline="0" noProof="0">
                <a:ln>
                  <a:noFill/>
                </a:ln>
                <a:solidFill>
                  <a:srgbClr val="AE564A"/>
                </a:solidFill>
                <a:effectLst/>
                <a:uLnTx/>
                <a:uFillTx/>
                <a:latin typeface="Arial" panose="020B0604020202020204" pitchFamily="34" charset="0"/>
                <a:ea typeface="+mj-ea"/>
                <a:cs typeface="Arial" panose="020B0604020202020204" pitchFamily="34" charset="0"/>
              </a:rPr>
              <a:t> </a:t>
            </a:r>
            <a:r>
              <a:rPr kumimoji="0" lang="en-GB" sz="4500" b="1" i="0" u="none" strike="noStrike" kern="0" cap="none" spc="-10" normalizeH="0" baseline="0" noProof="0">
                <a:ln>
                  <a:noFill/>
                </a:ln>
                <a:solidFill>
                  <a:srgbClr val="AE564A"/>
                </a:solidFill>
                <a:effectLst/>
                <a:uLnTx/>
                <a:uFillTx/>
                <a:latin typeface="Arial" panose="020B0604020202020204" pitchFamily="34" charset="0"/>
                <a:ea typeface="+mj-ea"/>
                <a:cs typeface="Arial" panose="020B0604020202020204" pitchFamily="34" charset="0"/>
              </a:rPr>
              <a:t>questions?</a:t>
            </a:r>
            <a:r>
              <a:rPr lang="en-GB"/>
              <a:t> </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0ACA41F-D139-A73D-4175-F2AB494D2A0A}"/>
              </a:ext>
            </a:extLst>
          </p:cNvPr>
          <p:cNvSpPr txBox="1"/>
          <p:nvPr userDrawn="1"/>
        </p:nvSpPr>
        <p:spPr>
          <a:xfrm>
            <a:off x="1661652" y="4572000"/>
            <a:ext cx="184731" cy="369332"/>
          </a:xfrm>
          <a:prstGeom prst="rect">
            <a:avLst/>
          </a:prstGeom>
          <a:noFill/>
        </p:spPr>
        <p:txBody>
          <a:bodyPr wrap="non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8" r:id="rId2"/>
    <p:sldLayoutId id="2147483663" r:id="rId3"/>
    <p:sldLayoutId id="2147483666" r:id="rId4"/>
    <p:sldLayoutId id="2147483667" r:id="rId5"/>
    <p:sldLayoutId id="2147483662" r:id="rId6"/>
    <p:sldLayoutId id="2147483665" r:id="rId7"/>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careandsupportadults.sheffield.gov.uk/web/portal/pages/forms/prepad"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mailto:pfa@sheffield.gov.u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7857998" y="0"/>
            <a:ext cx="1747520" cy="859155"/>
          </a:xfrm>
          <a:custGeom>
            <a:avLst/>
            <a:gdLst/>
            <a:ahLst/>
            <a:cxnLst/>
            <a:rect l="l" t="t" r="r" b="b"/>
            <a:pathLst>
              <a:path w="1747520" h="859155">
                <a:moveTo>
                  <a:pt x="1747240" y="792873"/>
                </a:moveTo>
                <a:lnTo>
                  <a:pt x="1745792" y="744575"/>
                </a:lnTo>
                <a:lnTo>
                  <a:pt x="1741500" y="697039"/>
                </a:lnTo>
                <a:lnTo>
                  <a:pt x="1734464" y="650354"/>
                </a:lnTo>
                <a:lnTo>
                  <a:pt x="1724748" y="604608"/>
                </a:lnTo>
                <a:lnTo>
                  <a:pt x="1712442" y="559866"/>
                </a:lnTo>
                <a:lnTo>
                  <a:pt x="1697634" y="516216"/>
                </a:lnTo>
                <a:lnTo>
                  <a:pt x="1680400" y="473760"/>
                </a:lnTo>
                <a:lnTo>
                  <a:pt x="1660817" y="432549"/>
                </a:lnTo>
                <a:lnTo>
                  <a:pt x="1638985" y="392696"/>
                </a:lnTo>
                <a:lnTo>
                  <a:pt x="1614970" y="354279"/>
                </a:lnTo>
                <a:lnTo>
                  <a:pt x="1588871" y="317360"/>
                </a:lnTo>
                <a:lnTo>
                  <a:pt x="1560766" y="282041"/>
                </a:lnTo>
                <a:lnTo>
                  <a:pt x="1530718" y="248399"/>
                </a:lnTo>
                <a:lnTo>
                  <a:pt x="1498841" y="216522"/>
                </a:lnTo>
                <a:lnTo>
                  <a:pt x="1465199" y="186474"/>
                </a:lnTo>
                <a:lnTo>
                  <a:pt x="1429880" y="158369"/>
                </a:lnTo>
                <a:lnTo>
                  <a:pt x="1392961" y="132270"/>
                </a:lnTo>
                <a:lnTo>
                  <a:pt x="1354543" y="108254"/>
                </a:lnTo>
                <a:lnTo>
                  <a:pt x="1314691" y="86423"/>
                </a:lnTo>
                <a:lnTo>
                  <a:pt x="1273479" y="66840"/>
                </a:lnTo>
                <a:lnTo>
                  <a:pt x="1231023" y="49606"/>
                </a:lnTo>
                <a:lnTo>
                  <a:pt x="1187373" y="34798"/>
                </a:lnTo>
                <a:lnTo>
                  <a:pt x="1142631" y="22491"/>
                </a:lnTo>
                <a:lnTo>
                  <a:pt x="1096886" y="12776"/>
                </a:lnTo>
                <a:lnTo>
                  <a:pt x="1050201" y="5740"/>
                </a:lnTo>
                <a:lnTo>
                  <a:pt x="1002665" y="1447"/>
                </a:lnTo>
                <a:lnTo>
                  <a:pt x="954366" y="0"/>
                </a:lnTo>
                <a:lnTo>
                  <a:pt x="875576" y="0"/>
                </a:lnTo>
                <a:lnTo>
                  <a:pt x="871689" y="0"/>
                </a:lnTo>
                <a:lnTo>
                  <a:pt x="0" y="0"/>
                </a:lnTo>
                <a:lnTo>
                  <a:pt x="0" y="66128"/>
                </a:lnTo>
                <a:lnTo>
                  <a:pt x="1435" y="114439"/>
                </a:lnTo>
                <a:lnTo>
                  <a:pt x="5727" y="161975"/>
                </a:lnTo>
                <a:lnTo>
                  <a:pt x="12763" y="208661"/>
                </a:lnTo>
                <a:lnTo>
                  <a:pt x="22479" y="254406"/>
                </a:lnTo>
                <a:lnTo>
                  <a:pt x="34785" y="299148"/>
                </a:lnTo>
                <a:lnTo>
                  <a:pt x="49593" y="342798"/>
                </a:lnTo>
                <a:lnTo>
                  <a:pt x="66827" y="385254"/>
                </a:lnTo>
                <a:lnTo>
                  <a:pt x="86410" y="426466"/>
                </a:lnTo>
                <a:lnTo>
                  <a:pt x="108242" y="466318"/>
                </a:lnTo>
                <a:lnTo>
                  <a:pt x="132257" y="504736"/>
                </a:lnTo>
                <a:lnTo>
                  <a:pt x="158356" y="541655"/>
                </a:lnTo>
                <a:lnTo>
                  <a:pt x="186461" y="576973"/>
                </a:lnTo>
                <a:lnTo>
                  <a:pt x="216509" y="610616"/>
                </a:lnTo>
                <a:lnTo>
                  <a:pt x="248386" y="642493"/>
                </a:lnTo>
                <a:lnTo>
                  <a:pt x="282028" y="672541"/>
                </a:lnTo>
                <a:lnTo>
                  <a:pt x="317347" y="700646"/>
                </a:lnTo>
                <a:lnTo>
                  <a:pt x="354266" y="726744"/>
                </a:lnTo>
                <a:lnTo>
                  <a:pt x="392684" y="750760"/>
                </a:lnTo>
                <a:lnTo>
                  <a:pt x="432536" y="772591"/>
                </a:lnTo>
                <a:lnTo>
                  <a:pt x="473748" y="792175"/>
                </a:lnTo>
                <a:lnTo>
                  <a:pt x="516204" y="809409"/>
                </a:lnTo>
                <a:lnTo>
                  <a:pt x="559854" y="824217"/>
                </a:lnTo>
                <a:lnTo>
                  <a:pt x="604596" y="836523"/>
                </a:lnTo>
                <a:lnTo>
                  <a:pt x="650341" y="846239"/>
                </a:lnTo>
                <a:lnTo>
                  <a:pt x="697026" y="853274"/>
                </a:lnTo>
                <a:lnTo>
                  <a:pt x="744562" y="857567"/>
                </a:lnTo>
                <a:lnTo>
                  <a:pt x="792873" y="859002"/>
                </a:lnTo>
                <a:lnTo>
                  <a:pt x="871689" y="859002"/>
                </a:lnTo>
                <a:lnTo>
                  <a:pt x="875576" y="859002"/>
                </a:lnTo>
                <a:lnTo>
                  <a:pt x="1747240" y="859002"/>
                </a:lnTo>
                <a:lnTo>
                  <a:pt x="1747240" y="792873"/>
                </a:lnTo>
                <a:close/>
              </a:path>
            </a:pathLst>
          </a:custGeom>
          <a:solidFill>
            <a:srgbClr val="8FD1DA"/>
          </a:solidFill>
        </p:spPr>
        <p:txBody>
          <a:bodyPr wrap="square" lIns="0" tIns="0" rIns="0" bIns="0" rtlCol="0"/>
          <a:lstStyle/>
          <a:p>
            <a:endParaRPr/>
          </a:p>
        </p:txBody>
      </p:sp>
      <p:pic>
        <p:nvPicPr>
          <p:cNvPr id="10" name="object 10">
            <a:extLst>
              <a:ext uri="{C183D7F6-B498-43B3-948B-1728B52AA6E4}">
                <adec:decorative xmlns:adec="http://schemas.microsoft.com/office/drawing/2017/decorative" val="1"/>
              </a:ext>
            </a:extLst>
          </p:cNvPr>
          <p:cNvPicPr>
            <a:picLocks noGrp="1" noRot="1" noMove="1" noResize="1" noEditPoints="1" noAdjustHandles="1" noChangeArrowheads="1" noChangeShapeType="1" noCrop="1"/>
          </p:cNvPicPr>
          <p:nvPr/>
        </p:nvPicPr>
        <p:blipFill>
          <a:blip r:embed="rId3" cstate="print"/>
          <a:stretch>
            <a:fillRect/>
          </a:stretch>
        </p:blipFill>
        <p:spPr>
          <a:xfrm>
            <a:off x="0" y="0"/>
            <a:ext cx="2909468" cy="1426324"/>
          </a:xfrm>
          <a:prstGeom prst="rect">
            <a:avLst/>
          </a:prstGeom>
        </p:spPr>
      </p:pic>
      <p:grpSp>
        <p:nvGrpSpPr>
          <p:cNvPr id="11" name="object 11">
            <a:extLst>
              <a:ext uri="{C183D7F6-B498-43B3-948B-1728B52AA6E4}">
                <adec:decorative xmlns:adec="http://schemas.microsoft.com/office/drawing/2017/decorative" val="1"/>
              </a:ext>
            </a:extLst>
          </p:cNvPr>
          <p:cNvGrpSpPr>
            <a:grpSpLocks noGrp="1" noUngrp="1" noRot="1" noMove="1" noResize="1"/>
          </p:cNvGrpSpPr>
          <p:nvPr/>
        </p:nvGrpSpPr>
        <p:grpSpPr>
          <a:xfrm>
            <a:off x="0" y="747083"/>
            <a:ext cx="3084650" cy="4340269"/>
            <a:chOff x="0" y="747083"/>
            <a:chExt cx="3084650" cy="4340269"/>
          </a:xfrm>
        </p:grpSpPr>
        <p:pic>
          <p:nvPicPr>
            <p:cNvPr id="12" name="object 12"/>
            <p:cNvPicPr>
              <a:picLocks noGrp="1" noRot="1" noMove="1" noResize="1" noEditPoints="1" noAdjustHandles="1" noChangeArrowheads="1" noChangeShapeType="1" noCrop="1"/>
            </p:cNvPicPr>
            <p:nvPr/>
          </p:nvPicPr>
          <p:blipFill>
            <a:blip r:embed="rId4" cstate="print"/>
            <a:stretch>
              <a:fillRect/>
            </a:stretch>
          </p:blipFill>
          <p:spPr>
            <a:xfrm>
              <a:off x="0" y="1489875"/>
              <a:ext cx="2909468" cy="2854426"/>
            </a:xfrm>
            <a:prstGeom prst="rect">
              <a:avLst/>
            </a:prstGeom>
          </p:spPr>
        </p:pic>
        <p:sp>
          <p:nvSpPr>
            <p:cNvPr id="13" name="object 13"/>
            <p:cNvSpPr>
              <a:spLocks noGrp="1" noRot="1" noMove="1" noResize="1" noEditPoints="1" noAdjustHandles="1" noChangeArrowheads="1" noChangeShapeType="1"/>
            </p:cNvSpPr>
            <p:nvPr/>
          </p:nvSpPr>
          <p:spPr>
            <a:xfrm>
              <a:off x="175080" y="747083"/>
              <a:ext cx="2909570" cy="1427480"/>
            </a:xfrm>
            <a:custGeom>
              <a:avLst/>
              <a:gdLst/>
              <a:ahLst/>
              <a:cxnLst/>
              <a:rect l="l" t="t" r="r" b="b"/>
              <a:pathLst>
                <a:path w="2909570" h="1427480">
                  <a:moveTo>
                    <a:pt x="2909468" y="1427213"/>
                  </a:moveTo>
                  <a:lnTo>
                    <a:pt x="1317345" y="1427213"/>
                  </a:lnTo>
                  <a:lnTo>
                    <a:pt x="1269050" y="1426344"/>
                  </a:lnTo>
                  <a:lnTo>
                    <a:pt x="1221194" y="1423757"/>
                  </a:lnTo>
                  <a:lnTo>
                    <a:pt x="1173804" y="1419483"/>
                  </a:lnTo>
                  <a:lnTo>
                    <a:pt x="1126913" y="1413550"/>
                  </a:lnTo>
                  <a:lnTo>
                    <a:pt x="1080549" y="1405988"/>
                  </a:lnTo>
                  <a:lnTo>
                    <a:pt x="1034741" y="1396828"/>
                  </a:lnTo>
                  <a:lnTo>
                    <a:pt x="989521" y="1386099"/>
                  </a:lnTo>
                  <a:lnTo>
                    <a:pt x="944917" y="1373831"/>
                  </a:lnTo>
                  <a:lnTo>
                    <a:pt x="900959" y="1360053"/>
                  </a:lnTo>
                  <a:lnTo>
                    <a:pt x="857677" y="1344796"/>
                  </a:lnTo>
                  <a:lnTo>
                    <a:pt x="815102" y="1328088"/>
                  </a:lnTo>
                  <a:lnTo>
                    <a:pt x="773261" y="1309961"/>
                  </a:lnTo>
                  <a:lnTo>
                    <a:pt x="732187" y="1290443"/>
                  </a:lnTo>
                  <a:lnTo>
                    <a:pt x="691907" y="1269564"/>
                  </a:lnTo>
                  <a:lnTo>
                    <a:pt x="652452" y="1247355"/>
                  </a:lnTo>
                  <a:lnTo>
                    <a:pt x="613852" y="1223844"/>
                  </a:lnTo>
                  <a:lnTo>
                    <a:pt x="576136" y="1199063"/>
                  </a:lnTo>
                  <a:lnTo>
                    <a:pt x="539335" y="1173039"/>
                  </a:lnTo>
                  <a:lnTo>
                    <a:pt x="503477" y="1145804"/>
                  </a:lnTo>
                  <a:lnTo>
                    <a:pt x="468593" y="1117387"/>
                  </a:lnTo>
                  <a:lnTo>
                    <a:pt x="434712" y="1087817"/>
                  </a:lnTo>
                  <a:lnTo>
                    <a:pt x="401865" y="1057125"/>
                  </a:lnTo>
                  <a:lnTo>
                    <a:pt x="370081" y="1025341"/>
                  </a:lnTo>
                  <a:lnTo>
                    <a:pt x="339389" y="992493"/>
                  </a:lnTo>
                  <a:lnTo>
                    <a:pt x="309820" y="958612"/>
                  </a:lnTo>
                  <a:lnTo>
                    <a:pt x="281403" y="923728"/>
                  </a:lnTo>
                  <a:lnTo>
                    <a:pt x="254169" y="887870"/>
                  </a:lnTo>
                  <a:lnTo>
                    <a:pt x="228146" y="851067"/>
                  </a:lnTo>
                  <a:lnTo>
                    <a:pt x="203364" y="813351"/>
                  </a:lnTo>
                  <a:lnTo>
                    <a:pt x="179854" y="774751"/>
                  </a:lnTo>
                  <a:lnTo>
                    <a:pt x="157645" y="735296"/>
                  </a:lnTo>
                  <a:lnTo>
                    <a:pt x="136767" y="695016"/>
                  </a:lnTo>
                  <a:lnTo>
                    <a:pt x="117249" y="653940"/>
                  </a:lnTo>
                  <a:lnTo>
                    <a:pt x="99122" y="612100"/>
                  </a:lnTo>
                  <a:lnTo>
                    <a:pt x="82415" y="569524"/>
                  </a:lnTo>
                  <a:lnTo>
                    <a:pt x="67158" y="526242"/>
                  </a:lnTo>
                  <a:lnTo>
                    <a:pt x="53380" y="482284"/>
                  </a:lnTo>
                  <a:lnTo>
                    <a:pt x="41112" y="437680"/>
                  </a:lnTo>
                  <a:lnTo>
                    <a:pt x="30383" y="392459"/>
                  </a:lnTo>
                  <a:lnTo>
                    <a:pt x="21223" y="346652"/>
                  </a:lnTo>
                  <a:lnTo>
                    <a:pt x="13662" y="300287"/>
                  </a:lnTo>
                  <a:lnTo>
                    <a:pt x="7729" y="253395"/>
                  </a:lnTo>
                  <a:lnTo>
                    <a:pt x="3455" y="206006"/>
                  </a:lnTo>
                  <a:lnTo>
                    <a:pt x="868" y="158149"/>
                  </a:lnTo>
                  <a:lnTo>
                    <a:pt x="0" y="109855"/>
                  </a:lnTo>
                  <a:lnTo>
                    <a:pt x="0" y="0"/>
                  </a:lnTo>
                  <a:lnTo>
                    <a:pt x="1592122" y="0"/>
                  </a:lnTo>
                  <a:lnTo>
                    <a:pt x="1640416" y="868"/>
                  </a:lnTo>
                  <a:lnTo>
                    <a:pt x="1688272" y="3455"/>
                  </a:lnTo>
                  <a:lnTo>
                    <a:pt x="1735661" y="7730"/>
                  </a:lnTo>
                  <a:lnTo>
                    <a:pt x="1782552" y="13662"/>
                  </a:lnTo>
                  <a:lnTo>
                    <a:pt x="1828916" y="21224"/>
                  </a:lnTo>
                  <a:lnTo>
                    <a:pt x="1874722" y="30384"/>
                  </a:lnTo>
                  <a:lnTo>
                    <a:pt x="1919942" y="41113"/>
                  </a:lnTo>
                  <a:lnTo>
                    <a:pt x="1964546" y="53381"/>
                  </a:lnTo>
                  <a:lnTo>
                    <a:pt x="2008503" y="67159"/>
                  </a:lnTo>
                  <a:lnTo>
                    <a:pt x="2051785" y="82417"/>
                  </a:lnTo>
                  <a:lnTo>
                    <a:pt x="2094360" y="99124"/>
                  </a:lnTo>
                  <a:lnTo>
                    <a:pt x="2136200" y="117252"/>
                  </a:lnTo>
                  <a:lnTo>
                    <a:pt x="2177275" y="136769"/>
                  </a:lnTo>
                  <a:lnTo>
                    <a:pt x="2217555" y="157648"/>
                  </a:lnTo>
                  <a:lnTo>
                    <a:pt x="2257010" y="179857"/>
                  </a:lnTo>
                  <a:lnTo>
                    <a:pt x="2295610" y="203368"/>
                  </a:lnTo>
                  <a:lnTo>
                    <a:pt x="2333326" y="228150"/>
                  </a:lnTo>
                  <a:lnTo>
                    <a:pt x="2370127" y="254173"/>
                  </a:lnTo>
                  <a:lnTo>
                    <a:pt x="2405985" y="281408"/>
                  </a:lnTo>
                  <a:lnTo>
                    <a:pt x="2440869" y="309825"/>
                  </a:lnTo>
                  <a:lnTo>
                    <a:pt x="2474750" y="339395"/>
                  </a:lnTo>
                  <a:lnTo>
                    <a:pt x="2507597" y="370087"/>
                  </a:lnTo>
                  <a:lnTo>
                    <a:pt x="2539382" y="401872"/>
                  </a:lnTo>
                  <a:lnTo>
                    <a:pt x="2570074" y="434719"/>
                  </a:lnTo>
                  <a:lnTo>
                    <a:pt x="2599643" y="468600"/>
                  </a:lnTo>
                  <a:lnTo>
                    <a:pt x="2628060" y="503485"/>
                  </a:lnTo>
                  <a:lnTo>
                    <a:pt x="2655295" y="539343"/>
                  </a:lnTo>
                  <a:lnTo>
                    <a:pt x="2681318" y="576145"/>
                  </a:lnTo>
                  <a:lnTo>
                    <a:pt x="2706100" y="613861"/>
                  </a:lnTo>
                  <a:lnTo>
                    <a:pt x="2729611" y="652462"/>
                  </a:lnTo>
                  <a:lnTo>
                    <a:pt x="2751820" y="691917"/>
                  </a:lnTo>
                  <a:lnTo>
                    <a:pt x="2772698" y="732197"/>
                  </a:lnTo>
                  <a:lnTo>
                    <a:pt x="2792216" y="773272"/>
                  </a:lnTo>
                  <a:lnTo>
                    <a:pt x="2810344" y="815112"/>
                  </a:lnTo>
                  <a:lnTo>
                    <a:pt x="2827051" y="857689"/>
                  </a:lnTo>
                  <a:lnTo>
                    <a:pt x="2842308" y="900970"/>
                  </a:lnTo>
                  <a:lnTo>
                    <a:pt x="2856086" y="944928"/>
                  </a:lnTo>
                  <a:lnTo>
                    <a:pt x="2868354" y="989533"/>
                  </a:lnTo>
                  <a:lnTo>
                    <a:pt x="2879083" y="1034753"/>
                  </a:lnTo>
                  <a:lnTo>
                    <a:pt x="2888244" y="1080561"/>
                  </a:lnTo>
                  <a:lnTo>
                    <a:pt x="2895805" y="1126925"/>
                  </a:lnTo>
                  <a:lnTo>
                    <a:pt x="2901738" y="1173817"/>
                  </a:lnTo>
                  <a:lnTo>
                    <a:pt x="2906012" y="1221206"/>
                  </a:lnTo>
                  <a:lnTo>
                    <a:pt x="2908599" y="1269063"/>
                  </a:lnTo>
                  <a:lnTo>
                    <a:pt x="2909468" y="1317358"/>
                  </a:lnTo>
                  <a:lnTo>
                    <a:pt x="2909468" y="1427213"/>
                  </a:lnTo>
                  <a:close/>
                </a:path>
              </a:pathLst>
            </a:custGeom>
            <a:ln w="8445">
              <a:solidFill>
                <a:srgbClr val="FFFFFF"/>
              </a:solidFill>
            </a:ln>
          </p:spPr>
          <p:txBody>
            <a:bodyPr wrap="square" lIns="0" tIns="0" rIns="0" bIns="0" rtlCol="0"/>
            <a:lstStyle/>
            <a:p>
              <a:endParaRPr/>
            </a:p>
          </p:txBody>
        </p:sp>
        <p:sp>
          <p:nvSpPr>
            <p:cNvPr id="14" name="object 14"/>
            <p:cNvSpPr>
              <a:spLocks noGrp="1" noRot="1" noMove="1" noResize="1" noEditPoints="1" noAdjustHandles="1" noChangeArrowheads="1" noChangeShapeType="1"/>
            </p:cNvSpPr>
            <p:nvPr/>
          </p:nvSpPr>
          <p:spPr>
            <a:xfrm>
              <a:off x="175080" y="2236956"/>
              <a:ext cx="2909570" cy="1427480"/>
            </a:xfrm>
            <a:custGeom>
              <a:avLst/>
              <a:gdLst/>
              <a:ahLst/>
              <a:cxnLst/>
              <a:rect l="l" t="t" r="r" b="b"/>
              <a:pathLst>
                <a:path w="2909570" h="1427479">
                  <a:moveTo>
                    <a:pt x="2909468" y="1427213"/>
                  </a:moveTo>
                  <a:lnTo>
                    <a:pt x="1317345" y="1427213"/>
                  </a:lnTo>
                  <a:lnTo>
                    <a:pt x="1269050" y="1426344"/>
                  </a:lnTo>
                  <a:lnTo>
                    <a:pt x="1221194" y="1423757"/>
                  </a:lnTo>
                  <a:lnTo>
                    <a:pt x="1173804" y="1419483"/>
                  </a:lnTo>
                  <a:lnTo>
                    <a:pt x="1126913" y="1413550"/>
                  </a:lnTo>
                  <a:lnTo>
                    <a:pt x="1080549" y="1405988"/>
                  </a:lnTo>
                  <a:lnTo>
                    <a:pt x="1034741" y="1396828"/>
                  </a:lnTo>
                  <a:lnTo>
                    <a:pt x="989521" y="1386099"/>
                  </a:lnTo>
                  <a:lnTo>
                    <a:pt x="944917" y="1373831"/>
                  </a:lnTo>
                  <a:lnTo>
                    <a:pt x="900959" y="1360053"/>
                  </a:lnTo>
                  <a:lnTo>
                    <a:pt x="857677" y="1344796"/>
                  </a:lnTo>
                  <a:lnTo>
                    <a:pt x="815102" y="1328088"/>
                  </a:lnTo>
                  <a:lnTo>
                    <a:pt x="773261" y="1309961"/>
                  </a:lnTo>
                  <a:lnTo>
                    <a:pt x="732187" y="1290443"/>
                  </a:lnTo>
                  <a:lnTo>
                    <a:pt x="691907" y="1269564"/>
                  </a:lnTo>
                  <a:lnTo>
                    <a:pt x="652452" y="1247355"/>
                  </a:lnTo>
                  <a:lnTo>
                    <a:pt x="613852" y="1223844"/>
                  </a:lnTo>
                  <a:lnTo>
                    <a:pt x="576136" y="1199063"/>
                  </a:lnTo>
                  <a:lnTo>
                    <a:pt x="539335" y="1173039"/>
                  </a:lnTo>
                  <a:lnTo>
                    <a:pt x="503477" y="1145804"/>
                  </a:lnTo>
                  <a:lnTo>
                    <a:pt x="468593" y="1117387"/>
                  </a:lnTo>
                  <a:lnTo>
                    <a:pt x="434712" y="1087817"/>
                  </a:lnTo>
                  <a:lnTo>
                    <a:pt x="401865" y="1057125"/>
                  </a:lnTo>
                  <a:lnTo>
                    <a:pt x="370081" y="1025341"/>
                  </a:lnTo>
                  <a:lnTo>
                    <a:pt x="339389" y="992493"/>
                  </a:lnTo>
                  <a:lnTo>
                    <a:pt x="309820" y="958612"/>
                  </a:lnTo>
                  <a:lnTo>
                    <a:pt x="281403" y="923728"/>
                  </a:lnTo>
                  <a:lnTo>
                    <a:pt x="254169" y="887870"/>
                  </a:lnTo>
                  <a:lnTo>
                    <a:pt x="228146" y="851067"/>
                  </a:lnTo>
                  <a:lnTo>
                    <a:pt x="203364" y="813351"/>
                  </a:lnTo>
                  <a:lnTo>
                    <a:pt x="179854" y="774751"/>
                  </a:lnTo>
                  <a:lnTo>
                    <a:pt x="157645" y="735296"/>
                  </a:lnTo>
                  <a:lnTo>
                    <a:pt x="136767" y="695016"/>
                  </a:lnTo>
                  <a:lnTo>
                    <a:pt x="117249" y="653940"/>
                  </a:lnTo>
                  <a:lnTo>
                    <a:pt x="99122" y="612100"/>
                  </a:lnTo>
                  <a:lnTo>
                    <a:pt x="82415" y="569524"/>
                  </a:lnTo>
                  <a:lnTo>
                    <a:pt x="67158" y="526242"/>
                  </a:lnTo>
                  <a:lnTo>
                    <a:pt x="53380" y="482284"/>
                  </a:lnTo>
                  <a:lnTo>
                    <a:pt x="41112" y="437680"/>
                  </a:lnTo>
                  <a:lnTo>
                    <a:pt x="30383" y="392459"/>
                  </a:lnTo>
                  <a:lnTo>
                    <a:pt x="21223" y="346652"/>
                  </a:lnTo>
                  <a:lnTo>
                    <a:pt x="13662" y="300287"/>
                  </a:lnTo>
                  <a:lnTo>
                    <a:pt x="7729" y="253395"/>
                  </a:lnTo>
                  <a:lnTo>
                    <a:pt x="3455" y="206006"/>
                  </a:lnTo>
                  <a:lnTo>
                    <a:pt x="868" y="158149"/>
                  </a:lnTo>
                  <a:lnTo>
                    <a:pt x="0" y="109854"/>
                  </a:lnTo>
                  <a:lnTo>
                    <a:pt x="0" y="0"/>
                  </a:lnTo>
                  <a:lnTo>
                    <a:pt x="1592122" y="0"/>
                  </a:lnTo>
                  <a:lnTo>
                    <a:pt x="1640416" y="868"/>
                  </a:lnTo>
                  <a:lnTo>
                    <a:pt x="1688272" y="3455"/>
                  </a:lnTo>
                  <a:lnTo>
                    <a:pt x="1735661" y="7730"/>
                  </a:lnTo>
                  <a:lnTo>
                    <a:pt x="1782552" y="13662"/>
                  </a:lnTo>
                  <a:lnTo>
                    <a:pt x="1828916" y="21224"/>
                  </a:lnTo>
                  <a:lnTo>
                    <a:pt x="1874722" y="30384"/>
                  </a:lnTo>
                  <a:lnTo>
                    <a:pt x="1919942" y="41113"/>
                  </a:lnTo>
                  <a:lnTo>
                    <a:pt x="1964546" y="53381"/>
                  </a:lnTo>
                  <a:lnTo>
                    <a:pt x="2008503" y="67159"/>
                  </a:lnTo>
                  <a:lnTo>
                    <a:pt x="2051785" y="82417"/>
                  </a:lnTo>
                  <a:lnTo>
                    <a:pt x="2094360" y="99124"/>
                  </a:lnTo>
                  <a:lnTo>
                    <a:pt x="2136200" y="117252"/>
                  </a:lnTo>
                  <a:lnTo>
                    <a:pt x="2177275" y="136769"/>
                  </a:lnTo>
                  <a:lnTo>
                    <a:pt x="2217555" y="157648"/>
                  </a:lnTo>
                  <a:lnTo>
                    <a:pt x="2257010" y="179857"/>
                  </a:lnTo>
                  <a:lnTo>
                    <a:pt x="2295610" y="203368"/>
                  </a:lnTo>
                  <a:lnTo>
                    <a:pt x="2333326" y="228150"/>
                  </a:lnTo>
                  <a:lnTo>
                    <a:pt x="2370127" y="254173"/>
                  </a:lnTo>
                  <a:lnTo>
                    <a:pt x="2405985" y="281408"/>
                  </a:lnTo>
                  <a:lnTo>
                    <a:pt x="2440869" y="309825"/>
                  </a:lnTo>
                  <a:lnTo>
                    <a:pt x="2474750" y="339395"/>
                  </a:lnTo>
                  <a:lnTo>
                    <a:pt x="2507597" y="370087"/>
                  </a:lnTo>
                  <a:lnTo>
                    <a:pt x="2539382" y="401872"/>
                  </a:lnTo>
                  <a:lnTo>
                    <a:pt x="2570074" y="434719"/>
                  </a:lnTo>
                  <a:lnTo>
                    <a:pt x="2599643" y="468600"/>
                  </a:lnTo>
                  <a:lnTo>
                    <a:pt x="2628060" y="503485"/>
                  </a:lnTo>
                  <a:lnTo>
                    <a:pt x="2655295" y="539343"/>
                  </a:lnTo>
                  <a:lnTo>
                    <a:pt x="2681318" y="576145"/>
                  </a:lnTo>
                  <a:lnTo>
                    <a:pt x="2706100" y="613861"/>
                  </a:lnTo>
                  <a:lnTo>
                    <a:pt x="2729611" y="652462"/>
                  </a:lnTo>
                  <a:lnTo>
                    <a:pt x="2751820" y="691917"/>
                  </a:lnTo>
                  <a:lnTo>
                    <a:pt x="2772698" y="732197"/>
                  </a:lnTo>
                  <a:lnTo>
                    <a:pt x="2792216" y="773272"/>
                  </a:lnTo>
                  <a:lnTo>
                    <a:pt x="2810344" y="815112"/>
                  </a:lnTo>
                  <a:lnTo>
                    <a:pt x="2827051" y="857689"/>
                  </a:lnTo>
                  <a:lnTo>
                    <a:pt x="2842308" y="900970"/>
                  </a:lnTo>
                  <a:lnTo>
                    <a:pt x="2856086" y="944928"/>
                  </a:lnTo>
                  <a:lnTo>
                    <a:pt x="2868354" y="989533"/>
                  </a:lnTo>
                  <a:lnTo>
                    <a:pt x="2879083" y="1034753"/>
                  </a:lnTo>
                  <a:lnTo>
                    <a:pt x="2888244" y="1080561"/>
                  </a:lnTo>
                  <a:lnTo>
                    <a:pt x="2895805" y="1126925"/>
                  </a:lnTo>
                  <a:lnTo>
                    <a:pt x="2901738" y="1173817"/>
                  </a:lnTo>
                  <a:lnTo>
                    <a:pt x="2906012" y="1221206"/>
                  </a:lnTo>
                  <a:lnTo>
                    <a:pt x="2908599" y="1269063"/>
                  </a:lnTo>
                  <a:lnTo>
                    <a:pt x="2909468" y="1317358"/>
                  </a:lnTo>
                  <a:lnTo>
                    <a:pt x="2909468" y="1427213"/>
                  </a:lnTo>
                  <a:close/>
                </a:path>
              </a:pathLst>
            </a:custGeom>
            <a:ln w="8445">
              <a:solidFill>
                <a:srgbClr val="FFFFFF"/>
              </a:solidFill>
            </a:ln>
          </p:spPr>
          <p:txBody>
            <a:bodyPr wrap="square" lIns="0" tIns="0" rIns="0" bIns="0" rtlCol="0"/>
            <a:lstStyle/>
            <a:p>
              <a:endParaRPr/>
            </a:p>
          </p:txBody>
        </p:sp>
        <p:sp>
          <p:nvSpPr>
            <p:cNvPr id="15" name="object 15"/>
            <p:cNvSpPr>
              <a:spLocks noGrp="1" noRot="1" noMove="1" noResize="1" noEditPoints="1" noAdjustHandles="1" noChangeArrowheads="1" noChangeShapeType="1"/>
            </p:cNvSpPr>
            <p:nvPr/>
          </p:nvSpPr>
          <p:spPr>
            <a:xfrm>
              <a:off x="175069" y="3659872"/>
              <a:ext cx="2909570" cy="1427480"/>
            </a:xfrm>
            <a:custGeom>
              <a:avLst/>
              <a:gdLst/>
              <a:ahLst/>
              <a:cxnLst/>
              <a:rect l="l" t="t" r="r" b="b"/>
              <a:pathLst>
                <a:path w="2909570" h="1427479">
                  <a:moveTo>
                    <a:pt x="1482267" y="1427213"/>
                  </a:moveTo>
                  <a:lnTo>
                    <a:pt x="1427213" y="1427213"/>
                  </a:lnTo>
                  <a:lnTo>
                    <a:pt x="1379145" y="1426419"/>
                  </a:lnTo>
                  <a:lnTo>
                    <a:pt x="1331475" y="1424052"/>
                  </a:lnTo>
                  <a:lnTo>
                    <a:pt x="1284227" y="1420140"/>
                  </a:lnTo>
                  <a:lnTo>
                    <a:pt x="1237428" y="1414705"/>
                  </a:lnTo>
                  <a:lnTo>
                    <a:pt x="1191101" y="1407773"/>
                  </a:lnTo>
                  <a:lnTo>
                    <a:pt x="1145273" y="1399369"/>
                  </a:lnTo>
                  <a:lnTo>
                    <a:pt x="1099967" y="1389519"/>
                  </a:lnTo>
                  <a:lnTo>
                    <a:pt x="1055209" y="1378246"/>
                  </a:lnTo>
                  <a:lnTo>
                    <a:pt x="1011023" y="1365577"/>
                  </a:lnTo>
                  <a:lnTo>
                    <a:pt x="967436" y="1351535"/>
                  </a:lnTo>
                  <a:lnTo>
                    <a:pt x="924471" y="1336147"/>
                  </a:lnTo>
                  <a:lnTo>
                    <a:pt x="882153" y="1319436"/>
                  </a:lnTo>
                  <a:lnTo>
                    <a:pt x="840509" y="1301429"/>
                  </a:lnTo>
                  <a:lnTo>
                    <a:pt x="799562" y="1282149"/>
                  </a:lnTo>
                  <a:lnTo>
                    <a:pt x="759337" y="1261622"/>
                  </a:lnTo>
                  <a:lnTo>
                    <a:pt x="719861" y="1239873"/>
                  </a:lnTo>
                  <a:lnTo>
                    <a:pt x="681156" y="1216926"/>
                  </a:lnTo>
                  <a:lnTo>
                    <a:pt x="643250" y="1192808"/>
                  </a:lnTo>
                  <a:lnTo>
                    <a:pt x="606166" y="1167542"/>
                  </a:lnTo>
                  <a:lnTo>
                    <a:pt x="569929" y="1141154"/>
                  </a:lnTo>
                  <a:lnTo>
                    <a:pt x="534565" y="1113669"/>
                  </a:lnTo>
                  <a:lnTo>
                    <a:pt x="500098" y="1085112"/>
                  </a:lnTo>
                  <a:lnTo>
                    <a:pt x="466554" y="1055507"/>
                  </a:lnTo>
                  <a:lnTo>
                    <a:pt x="433957" y="1024880"/>
                  </a:lnTo>
                  <a:lnTo>
                    <a:pt x="402332" y="993255"/>
                  </a:lnTo>
                  <a:lnTo>
                    <a:pt x="371705" y="960658"/>
                  </a:lnTo>
                  <a:lnTo>
                    <a:pt x="342101" y="927114"/>
                  </a:lnTo>
                  <a:lnTo>
                    <a:pt x="313543" y="892648"/>
                  </a:lnTo>
                  <a:lnTo>
                    <a:pt x="286058" y="857283"/>
                  </a:lnTo>
                  <a:lnTo>
                    <a:pt x="259670" y="821047"/>
                  </a:lnTo>
                  <a:lnTo>
                    <a:pt x="234404" y="783963"/>
                  </a:lnTo>
                  <a:lnTo>
                    <a:pt x="210286" y="746056"/>
                  </a:lnTo>
                  <a:lnTo>
                    <a:pt x="187340" y="707352"/>
                  </a:lnTo>
                  <a:lnTo>
                    <a:pt x="165590" y="667875"/>
                  </a:lnTo>
                  <a:lnTo>
                    <a:pt x="145064" y="627651"/>
                  </a:lnTo>
                  <a:lnTo>
                    <a:pt x="125784" y="586704"/>
                  </a:lnTo>
                  <a:lnTo>
                    <a:pt x="107776" y="545059"/>
                  </a:lnTo>
                  <a:lnTo>
                    <a:pt x="91065" y="502742"/>
                  </a:lnTo>
                  <a:lnTo>
                    <a:pt x="75677" y="459777"/>
                  </a:lnTo>
                  <a:lnTo>
                    <a:pt x="61635" y="416189"/>
                  </a:lnTo>
                  <a:lnTo>
                    <a:pt x="48966" y="372004"/>
                  </a:lnTo>
                  <a:lnTo>
                    <a:pt x="37693" y="327246"/>
                  </a:lnTo>
                  <a:lnTo>
                    <a:pt x="27843" y="281940"/>
                  </a:lnTo>
                  <a:lnTo>
                    <a:pt x="19439" y="236111"/>
                  </a:lnTo>
                  <a:lnTo>
                    <a:pt x="12508" y="189784"/>
                  </a:lnTo>
                  <a:lnTo>
                    <a:pt x="7073" y="142985"/>
                  </a:lnTo>
                  <a:lnTo>
                    <a:pt x="3160" y="95738"/>
                  </a:lnTo>
                  <a:lnTo>
                    <a:pt x="794" y="48068"/>
                  </a:lnTo>
                  <a:lnTo>
                    <a:pt x="0" y="0"/>
                  </a:lnTo>
                  <a:lnTo>
                    <a:pt x="2909481" y="0"/>
                  </a:lnTo>
                  <a:lnTo>
                    <a:pt x="2908686" y="48068"/>
                  </a:lnTo>
                  <a:lnTo>
                    <a:pt x="2906320" y="95738"/>
                  </a:lnTo>
                  <a:lnTo>
                    <a:pt x="2902407" y="142985"/>
                  </a:lnTo>
                  <a:lnTo>
                    <a:pt x="2896973" y="189784"/>
                  </a:lnTo>
                  <a:lnTo>
                    <a:pt x="2890041" y="236111"/>
                  </a:lnTo>
                  <a:lnTo>
                    <a:pt x="2881637" y="281940"/>
                  </a:lnTo>
                  <a:lnTo>
                    <a:pt x="2871787" y="327246"/>
                  </a:lnTo>
                  <a:lnTo>
                    <a:pt x="2860514" y="372004"/>
                  </a:lnTo>
                  <a:lnTo>
                    <a:pt x="2847845" y="416189"/>
                  </a:lnTo>
                  <a:lnTo>
                    <a:pt x="2833803" y="459777"/>
                  </a:lnTo>
                  <a:lnTo>
                    <a:pt x="2818415" y="502742"/>
                  </a:lnTo>
                  <a:lnTo>
                    <a:pt x="2801704" y="545059"/>
                  </a:lnTo>
                  <a:lnTo>
                    <a:pt x="2783696" y="586704"/>
                  </a:lnTo>
                  <a:lnTo>
                    <a:pt x="2764417" y="627651"/>
                  </a:lnTo>
                  <a:lnTo>
                    <a:pt x="2743890" y="667875"/>
                  </a:lnTo>
                  <a:lnTo>
                    <a:pt x="2722141" y="707352"/>
                  </a:lnTo>
                  <a:lnTo>
                    <a:pt x="2699194" y="746056"/>
                  </a:lnTo>
                  <a:lnTo>
                    <a:pt x="2675076" y="783963"/>
                  </a:lnTo>
                  <a:lnTo>
                    <a:pt x="2649810" y="821047"/>
                  </a:lnTo>
                  <a:lnTo>
                    <a:pt x="2623422" y="857283"/>
                  </a:lnTo>
                  <a:lnTo>
                    <a:pt x="2595937" y="892648"/>
                  </a:lnTo>
                  <a:lnTo>
                    <a:pt x="2567380" y="927114"/>
                  </a:lnTo>
                  <a:lnTo>
                    <a:pt x="2537775" y="960658"/>
                  </a:lnTo>
                  <a:lnTo>
                    <a:pt x="2507148" y="993255"/>
                  </a:lnTo>
                  <a:lnTo>
                    <a:pt x="2475523" y="1024880"/>
                  </a:lnTo>
                  <a:lnTo>
                    <a:pt x="2442926" y="1055507"/>
                  </a:lnTo>
                  <a:lnTo>
                    <a:pt x="2409382" y="1085112"/>
                  </a:lnTo>
                  <a:lnTo>
                    <a:pt x="2374915" y="1113669"/>
                  </a:lnTo>
                  <a:lnTo>
                    <a:pt x="2339551" y="1141154"/>
                  </a:lnTo>
                  <a:lnTo>
                    <a:pt x="2303315" y="1167542"/>
                  </a:lnTo>
                  <a:lnTo>
                    <a:pt x="2266230" y="1192808"/>
                  </a:lnTo>
                  <a:lnTo>
                    <a:pt x="2228324" y="1216926"/>
                  </a:lnTo>
                  <a:lnTo>
                    <a:pt x="2189620" y="1239873"/>
                  </a:lnTo>
                  <a:lnTo>
                    <a:pt x="2150143" y="1261622"/>
                  </a:lnTo>
                  <a:lnTo>
                    <a:pt x="2109918" y="1282149"/>
                  </a:lnTo>
                  <a:lnTo>
                    <a:pt x="2068971" y="1301429"/>
                  </a:lnTo>
                  <a:lnTo>
                    <a:pt x="2027327" y="1319436"/>
                  </a:lnTo>
                  <a:lnTo>
                    <a:pt x="1985010" y="1336147"/>
                  </a:lnTo>
                  <a:lnTo>
                    <a:pt x="1942045" y="1351535"/>
                  </a:lnTo>
                  <a:lnTo>
                    <a:pt x="1898457" y="1365577"/>
                  </a:lnTo>
                  <a:lnTo>
                    <a:pt x="1854272" y="1378246"/>
                  </a:lnTo>
                  <a:lnTo>
                    <a:pt x="1809513" y="1389519"/>
                  </a:lnTo>
                  <a:lnTo>
                    <a:pt x="1764207" y="1399369"/>
                  </a:lnTo>
                  <a:lnTo>
                    <a:pt x="1718379" y="1407773"/>
                  </a:lnTo>
                  <a:lnTo>
                    <a:pt x="1672052" y="1414705"/>
                  </a:lnTo>
                  <a:lnTo>
                    <a:pt x="1625253" y="1420140"/>
                  </a:lnTo>
                  <a:lnTo>
                    <a:pt x="1578006" y="1424052"/>
                  </a:lnTo>
                  <a:lnTo>
                    <a:pt x="1530335" y="1426419"/>
                  </a:lnTo>
                  <a:lnTo>
                    <a:pt x="1482267" y="1427213"/>
                  </a:lnTo>
                  <a:close/>
                </a:path>
              </a:pathLst>
            </a:custGeom>
            <a:ln w="8445">
              <a:solidFill>
                <a:srgbClr val="FFFFFF"/>
              </a:solidFill>
            </a:ln>
          </p:spPr>
          <p:txBody>
            <a:bodyPr wrap="square" lIns="0" tIns="0" rIns="0" bIns="0" rtlCol="0"/>
            <a:lstStyle/>
            <a:p>
              <a:endParaRPr/>
            </a:p>
          </p:txBody>
        </p:sp>
      </p:grpSp>
      <p:sp>
        <p:nvSpPr>
          <p:cNvPr id="4" name="object 2">
            <a:extLst>
              <a:ext uri="{FF2B5EF4-FFF2-40B4-BE49-F238E27FC236}">
                <a16:creationId xmlns:a16="http://schemas.microsoft.com/office/drawing/2014/main" id="{D6AA00D9-F80C-5D2B-771D-6C26415518A3}"/>
              </a:ext>
            </a:extLst>
          </p:cNvPr>
          <p:cNvSpPr txBox="1">
            <a:spLocks noGrp="1"/>
          </p:cNvSpPr>
          <p:nvPr>
            <p:ph type="title" idx="4294967295"/>
          </p:nvPr>
        </p:nvSpPr>
        <p:spPr>
          <a:xfrm>
            <a:off x="707299" y="4452867"/>
            <a:ext cx="8589101" cy="705321"/>
          </a:xfrm>
          <a:prstGeom prst="rect">
            <a:avLst/>
          </a:prstGeom>
          <a:noFill/>
          <a:ln>
            <a:noFill/>
            <a:prstDash/>
          </a:ln>
          <a:effectLst/>
        </p:spPr>
        <p:txBody>
          <a:bodyPr rot="0" spcFirstLastPara="0" vertOverflow="overflow" horzOverflow="overflow" vert="horz" wrap="square" lIns="0" tIns="12700" rIns="0" bIns="0" numCol="1" spcCol="0" rtlCol="0" fromWordArt="0" anchor="t" anchorCtr="0" forceAA="0" compatLnSpc="1">
            <a:prstTxWarp prst="textNoShape">
              <a:avLst/>
            </a:prstTxWarp>
            <a:spAutoFit/>
          </a:bodyPr>
          <a:lstStyle/>
          <a:p>
            <a:pPr marL="12700" marR="0" lvl="0" indent="0" defTabSz="914400" eaLnBrk="1" fontAlgn="auto" latinLnBrk="0" hangingPunct="1">
              <a:lnSpc>
                <a:spcPct val="100000"/>
              </a:lnSpc>
              <a:spcBef>
                <a:spcPts val="100"/>
              </a:spcBef>
              <a:spcAft>
                <a:spcPts val="0"/>
              </a:spcAft>
              <a:buClrTx/>
              <a:buSzTx/>
              <a:buFontTx/>
              <a:buNone/>
              <a:tabLst>
                <a:tab pos="1370330" algn="l"/>
                <a:tab pos="2092325" algn="l"/>
                <a:tab pos="2980690" algn="l"/>
                <a:tab pos="3653154" algn="l"/>
              </a:tabLst>
              <a:defRPr/>
            </a:pPr>
            <a:r>
              <a:rPr kumimoji="0" lang="en-GB" sz="4500" b="1" i="0" u="none" strike="noStrike" kern="0" cap="none" spc="-10" normalizeH="0" baseline="0" noProof="0">
                <a:ln>
                  <a:noFill/>
                </a:ln>
                <a:solidFill>
                  <a:srgbClr val="AE564A"/>
                </a:solidFill>
                <a:effectLst/>
                <a:uLnTx/>
                <a:uFillTx/>
                <a:latin typeface="Arial" panose="020B0604020202020204" pitchFamily="34" charset="0"/>
                <a:cs typeface="Arial" panose="020B0604020202020204" pitchFamily="34" charset="0"/>
              </a:rPr>
              <a:t>Preparation for Adulthood</a:t>
            </a:r>
            <a:endParaRPr kumimoji="0" lang="en-GB" sz="4500"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F97F6526-2ABC-913F-D50F-860570BAA067}"/>
              </a:ext>
            </a:extLst>
          </p:cNvPr>
          <p:cNvSpPr txBox="1"/>
          <p:nvPr/>
        </p:nvSpPr>
        <p:spPr>
          <a:xfrm>
            <a:off x="707298" y="5303946"/>
            <a:ext cx="8970102" cy="999633"/>
          </a:xfrm>
          <a:prstGeom prst="rect">
            <a:avLst/>
          </a:prstGeom>
        </p:spPr>
        <p:txBody>
          <a:bodyPr vert="horz" wrap="square" lIns="0" tIns="14605" rIns="0" bIns="0" rtlCol="0">
            <a:spAutoFit/>
          </a:bodyPr>
          <a:lstStyle/>
          <a:p>
            <a:pPr marL="12700">
              <a:lnSpc>
                <a:spcPct val="100000"/>
              </a:lnSpc>
              <a:spcBef>
                <a:spcPts val="115"/>
              </a:spcBef>
            </a:pPr>
            <a:r>
              <a:rPr lang="en-GB" sz="3200" b="1">
                <a:solidFill>
                  <a:srgbClr val="3D3D3B"/>
                </a:solidFill>
                <a:latin typeface="Arial" panose="020B0604020202020204" pitchFamily="34" charset="0"/>
                <a:cs typeface="Arial" panose="020B0604020202020204" pitchFamily="34" charset="0"/>
              </a:rPr>
              <a:t>Discover what support adult social care can offer – and how to access it</a:t>
            </a:r>
            <a:endParaRPr lang="en-GB" sz="2000">
              <a:latin typeface="Arial" panose="020B0604020202020204" pitchFamily="34" charset="0"/>
              <a:cs typeface="Arial" panose="020B0604020202020204" pitchFamily="34" charset="0"/>
            </a:endParaRPr>
          </a:p>
        </p:txBody>
      </p:sp>
      <p:pic>
        <p:nvPicPr>
          <p:cNvPr id="6" name="Picture 5" descr="Sheffield City Council logo">
            <a:extLst>
              <a:ext uri="{FF2B5EF4-FFF2-40B4-BE49-F238E27FC236}">
                <a16:creationId xmlns:a16="http://schemas.microsoft.com/office/drawing/2014/main" id="{7B0A2E47-0A8A-6210-9159-3FEEACD00B0B}"/>
              </a:ext>
            </a:extLst>
          </p:cNvPr>
          <p:cNvPicPr>
            <a:picLocks noGrp="1" noRot="1" noChangeAspect="1" noMove="1" noResize="1" noEditPoints="1" noAdjustHandles="1" noChangeArrowheads="1" noChangeShapeType="1" noCrop="1"/>
          </p:cNvPicPr>
          <p:nvPr/>
        </p:nvPicPr>
        <p:blipFill>
          <a:blip r:embed="rId5" cstate="email">
            <a:extLst>
              <a:ext uri="{28A0092B-C50C-407E-A947-70E740481C1C}">
                <a14:useLocalDpi xmlns:a14="http://schemas.microsoft.com/office/drawing/2010/main"/>
              </a:ext>
            </a:extLst>
          </a:blip>
          <a:stretch>
            <a:fillRect/>
          </a:stretch>
        </p:blipFill>
        <p:spPr>
          <a:xfrm>
            <a:off x="10058400" y="5029200"/>
            <a:ext cx="1457068" cy="1143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0F180F87-6832-B762-C568-E21F5C6B242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EA5E249-294A-AD9E-F663-60E1AF429BA9}"/>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AD61A491-8C41-7428-7A0B-C8282E6D12B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3B6366E1-287D-45AD-F3C2-96A6BD2298A1}"/>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D8BA40A3-D0C1-3E21-CD28-60B33EA4CD42}"/>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62050411-08F5-C640-A344-D2791EADB2BD}"/>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14BD9C90-542C-A06C-A96E-AF9F26EEC512}"/>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8E9DEAE3-C56E-308C-EAF6-A429EE08D4C3}"/>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65F63274-05E8-FDF8-2F6C-90F97D35493E}"/>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E07D5192-4509-DDAB-777A-37FA1643E598}"/>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Timescales</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C825B539-D754-26FB-46C3-5DA5AC9017AF}"/>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sz="2400" b="1">
                <a:solidFill>
                  <a:srgbClr val="B45244"/>
                </a:solidFill>
              </a:rPr>
              <a:t>When will the assessment happen? </a:t>
            </a:r>
          </a:p>
          <a:p>
            <a:pPr marL="12700" lvl="1"/>
            <a:endParaRPr lang="en-GB"/>
          </a:p>
          <a:p>
            <a:pPr marL="298450" lvl="1" indent="-285750">
              <a:buFont typeface="Arial" panose="020B0604020202020204" pitchFamily="34" charset="0"/>
              <a:buChar char="•"/>
            </a:pPr>
            <a:r>
              <a:rPr lang="en-GB"/>
              <a:t>Nationally: ‘Transition assessments should take place at the right time for the young person or carer and at a point when the local authority can be reasonably confident about what the young person’s or carer’s needs for care or support will look like after the young person in question turns 18. There is no set age when young people reach this point; every young person and their family are different, and as such, transition assessments should take place when it is most appropriate for them.’</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In Sheffield: We’re working towards ensuring all young people have their adult social care assessment and support plan ready before they turn 18. </a:t>
            </a:r>
          </a:p>
          <a:p>
            <a:pPr marL="298450" lvl="1" indent="-285750">
              <a:buFont typeface="Arial" panose="020B0604020202020204" pitchFamily="34" charset="0"/>
              <a:buChar char="•"/>
            </a:pPr>
            <a:endParaRPr lang="en-GB"/>
          </a:p>
          <a:p>
            <a:pPr marL="12700" lvl="1"/>
            <a:r>
              <a:rPr lang="en-GB" b="1"/>
              <a:t>However…</a:t>
            </a:r>
          </a:p>
          <a:p>
            <a:pPr marL="12700" lvl="1"/>
            <a:endParaRPr lang="en-GB"/>
          </a:p>
          <a:p>
            <a:pPr marL="298450" lvl="1" indent="-285750">
              <a:buFont typeface="Arial" panose="020B0604020202020204" pitchFamily="34" charset="0"/>
              <a:buChar char="•"/>
            </a:pPr>
            <a:r>
              <a:rPr lang="en-GB"/>
              <a:t>We have to prioritise work based on urgency and risk, so some people may wait longer than others</a:t>
            </a:r>
          </a:p>
          <a:p>
            <a:pPr marL="298450" lvl="1" indent="-285750">
              <a:buFont typeface="Arial" panose="020B0604020202020204" pitchFamily="34" charset="0"/>
              <a:buChar char="•"/>
            </a:pPr>
            <a:r>
              <a:rPr lang="en-GB"/>
              <a:t>Some young people don’t need adult social care services before they leave specialist school, so we may wait until they’re ready to leave before assessing them. </a:t>
            </a:r>
          </a:p>
        </p:txBody>
      </p:sp>
      <p:sp>
        <p:nvSpPr>
          <p:cNvPr id="15" name="object 14">
            <a:extLst>
              <a:ext uri="{FF2B5EF4-FFF2-40B4-BE49-F238E27FC236}">
                <a16:creationId xmlns:a16="http://schemas.microsoft.com/office/drawing/2014/main" id="{90D4CA0D-42BF-5358-4143-BFC1F80EDCD9}"/>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A5E1F39A-26BC-8BA6-2504-6B105E6A027E}"/>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C4E51547-CFC9-E832-57F6-1C11F880A8B9}"/>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10</a:t>
            </a:fld>
            <a:endParaRPr lang="en-GB" sz="1400"/>
          </a:p>
        </p:txBody>
      </p:sp>
      <p:grpSp>
        <p:nvGrpSpPr>
          <p:cNvPr id="3" name="object 3">
            <a:extLst>
              <a:ext uri="{FF2B5EF4-FFF2-40B4-BE49-F238E27FC236}">
                <a16:creationId xmlns:a16="http://schemas.microsoft.com/office/drawing/2014/main" id="{99FCCD37-6853-30E5-7C35-DC135CFB4733}"/>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8052CCFF-9D6E-F316-7A3B-ABB3203F8CE5}"/>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31A538A4-849E-7731-F0EC-AE97A489E104}"/>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97210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8608047-EFE6-9C12-488D-60A96960E91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53A3863-6644-B84B-D4C9-EDC747F7EF7B}"/>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B3DAF0A9-E84F-4505-7366-127B8B2B958C}"/>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02E3F799-9276-058D-A6AB-347FB8837970}"/>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CA47AC79-9158-44EC-EC7D-B1EEDAA8275C}"/>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00258654-6173-CD18-15DC-9E6CB54F5246}"/>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26370D36-30F7-5E8D-B781-CC484ED1B0DD}"/>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BAE9BE05-6055-6DC6-3E8A-325F25EA9372}"/>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90A7719B-71DB-7164-2496-6FDA7B4DDD46}"/>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16843BEC-701E-CD4D-9550-CD7989CCDA8C}"/>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Timescales (cont.)</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A15CEF5A-7B17-C752-FA33-389630B11602}"/>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sz="2400" b="1">
                <a:solidFill>
                  <a:srgbClr val="B45244"/>
                </a:solidFill>
              </a:rPr>
              <a:t>How long does support take to put in place?</a:t>
            </a:r>
          </a:p>
          <a:p>
            <a:pPr marL="12700" lvl="1"/>
            <a:endParaRPr lang="en-GB"/>
          </a:p>
          <a:p>
            <a:pPr marL="298450" lvl="1" indent="-285750">
              <a:buFont typeface="Arial" panose="020B0604020202020204" pitchFamily="34" charset="0"/>
              <a:buChar char="•"/>
            </a:pPr>
            <a:r>
              <a:rPr lang="en-GB"/>
              <a:t>It depends!  </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If a complex or specialist service is needed, this will take longer to set-up than a service which is already up and running and which someone can access straight away</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Any involvement our team or adult social care worker has before a young person turns 18 is to help them plan what their support looks like once they turn 18</a:t>
            </a:r>
          </a:p>
          <a:p>
            <a:pPr marL="298450" lvl="1" indent="-285750">
              <a:buFont typeface="Arial" panose="020B0604020202020204" pitchFamily="34" charset="0"/>
              <a:buChar char="•"/>
            </a:pPr>
            <a:endParaRPr lang="en-GB"/>
          </a:p>
          <a:p>
            <a:pPr marL="12700" lvl="1"/>
            <a:r>
              <a:rPr lang="en-GB" sz="2400" b="1">
                <a:solidFill>
                  <a:srgbClr val="B45244"/>
                </a:solidFill>
              </a:rPr>
              <a:t>When can support start?</a:t>
            </a:r>
          </a:p>
          <a:p>
            <a:pPr marL="12700" lvl="1"/>
            <a:endParaRPr lang="en-GB"/>
          </a:p>
          <a:p>
            <a:pPr marL="298450" lvl="1" indent="-285750">
              <a:buFont typeface="Arial" panose="020B0604020202020204" pitchFamily="34" charset="0"/>
              <a:buChar char="•"/>
            </a:pPr>
            <a:r>
              <a:rPr lang="en-GB"/>
              <a:t>Our funded support is only available to young people once they turn 18</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If a child (under 18) needs support, you need to approach children’s social care services</a:t>
            </a:r>
          </a:p>
        </p:txBody>
      </p:sp>
      <p:sp>
        <p:nvSpPr>
          <p:cNvPr id="15" name="object 14">
            <a:extLst>
              <a:ext uri="{FF2B5EF4-FFF2-40B4-BE49-F238E27FC236}">
                <a16:creationId xmlns:a16="http://schemas.microsoft.com/office/drawing/2014/main" id="{45F50251-1390-DB23-7AF7-528F34CC855A}"/>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BFD064A3-CBD7-19BC-32AC-CFA28311D788}"/>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B64E5F99-F5D6-4942-ECC6-1BE1055B902F}"/>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11</a:t>
            </a:fld>
            <a:endParaRPr lang="en-GB" sz="1400"/>
          </a:p>
        </p:txBody>
      </p:sp>
      <p:grpSp>
        <p:nvGrpSpPr>
          <p:cNvPr id="3" name="object 3">
            <a:extLst>
              <a:ext uri="{FF2B5EF4-FFF2-40B4-BE49-F238E27FC236}">
                <a16:creationId xmlns:a16="http://schemas.microsoft.com/office/drawing/2014/main" id="{F10AD9D8-B35B-99F1-F38F-FD06FC0C2DAF}"/>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FF31DDD3-B570-9D74-5BE5-8EB75B9C9195}"/>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822BC727-3E5B-AE45-C783-D60CD6731099}"/>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218535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AC2FAA0-746E-B81F-F397-A5E5EEB708F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DB3C5FF-C683-FA9B-D8DA-F5F38FA8088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EF98AED2-21A1-0520-B569-07AA58D8D575}"/>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1C93F9A7-9BBD-4B04-09AE-FC5CE059CA53}"/>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D4EB28CA-E8C2-B124-FD6E-119EBB8573B6}"/>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899BAE3A-B7E6-978B-9F1F-96D8A9E2722A}"/>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28358888-2B62-D2CC-EDD1-04028B63F729}"/>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0F330557-D5A1-789C-7024-79BAC191E356}"/>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D8FC9672-C473-E0E5-9CEC-D26D267EFA10}"/>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6067282D-C013-A0CE-0E96-C2DE14328912}"/>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Types of services we plan for</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93EB8781-D910-8AC8-0AF2-7E2C56BD69A5}"/>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sz="2400" b="1">
                <a:solidFill>
                  <a:srgbClr val="B45244"/>
                </a:solidFill>
              </a:rPr>
              <a:t>For the young person</a:t>
            </a:r>
          </a:p>
          <a:p>
            <a:pPr marL="12700" lvl="1"/>
            <a:endParaRPr lang="en-GB"/>
          </a:p>
          <a:p>
            <a:pPr marL="298450" lvl="1" indent="-285750">
              <a:buFont typeface="Arial" panose="020B0604020202020204" pitchFamily="34" charset="0"/>
              <a:buChar char="•"/>
            </a:pPr>
            <a:r>
              <a:rPr lang="en-GB"/>
              <a:t>Enablement – free support, maximising independence</a:t>
            </a:r>
          </a:p>
          <a:p>
            <a:pPr marL="298450" lvl="1" indent="-285750">
              <a:buFont typeface="Arial" panose="020B0604020202020204" pitchFamily="34" charset="0"/>
              <a:buChar char="•"/>
            </a:pPr>
            <a:r>
              <a:rPr lang="en-GB"/>
              <a:t>Urban volunteering – groups taking part in supported activities</a:t>
            </a:r>
          </a:p>
          <a:p>
            <a:pPr marL="298450" lvl="1" indent="-285750">
              <a:buFont typeface="Arial" panose="020B0604020202020204" pitchFamily="34" charset="0"/>
              <a:buChar char="•"/>
            </a:pPr>
            <a:r>
              <a:rPr lang="en-GB"/>
              <a:t>Employment – Opportunity Sheffield, supported internships</a:t>
            </a:r>
          </a:p>
          <a:p>
            <a:pPr marL="298450" lvl="1" indent="-285750">
              <a:buFont typeface="Arial" panose="020B0604020202020204" pitchFamily="34" charset="0"/>
              <a:buChar char="•"/>
            </a:pPr>
            <a:r>
              <a:rPr lang="en-GB"/>
              <a:t>Day activities</a:t>
            </a:r>
          </a:p>
          <a:p>
            <a:pPr marL="298450" lvl="1" indent="-285750">
              <a:buFont typeface="Arial" panose="020B0604020202020204" pitchFamily="34" charset="0"/>
              <a:buChar char="•"/>
            </a:pPr>
            <a:r>
              <a:rPr lang="en-GB"/>
              <a:t>Support worker / personal assistant – in or outside of the home</a:t>
            </a:r>
          </a:p>
          <a:p>
            <a:pPr marL="298450" lvl="1" indent="-285750">
              <a:buFont typeface="Arial" panose="020B0604020202020204" pitchFamily="34" charset="0"/>
              <a:buChar char="•"/>
            </a:pPr>
            <a:r>
              <a:rPr lang="en-GB"/>
              <a:t>Short breaks / respite</a:t>
            </a:r>
          </a:p>
          <a:p>
            <a:pPr marL="12700" lvl="1"/>
            <a:endParaRPr lang="en-GB"/>
          </a:p>
          <a:p>
            <a:pPr marL="12700" lvl="1"/>
            <a:r>
              <a:rPr lang="en-GB" sz="2400" b="1">
                <a:solidFill>
                  <a:srgbClr val="B45244"/>
                </a:solidFill>
              </a:rPr>
              <a:t>For parents &amp; carers</a:t>
            </a:r>
          </a:p>
          <a:p>
            <a:pPr marL="12700" lvl="1"/>
            <a:endParaRPr lang="en-GB"/>
          </a:p>
          <a:p>
            <a:pPr marL="298450" lvl="1" indent="-285750">
              <a:buFont typeface="Arial" panose="020B0604020202020204" pitchFamily="34" charset="0"/>
              <a:buChar char="•"/>
            </a:pPr>
            <a:r>
              <a:rPr lang="en-GB"/>
              <a:t>Carer assessment via Sheffield Carers Centre</a:t>
            </a:r>
          </a:p>
          <a:p>
            <a:pPr marL="355600" lvl="1" indent="-342900">
              <a:buFont typeface="+mj-lt"/>
              <a:buAutoNum type="alphaLcPeriod"/>
            </a:pPr>
            <a:r>
              <a:rPr lang="en-GB"/>
              <a:t>Welfare benefit support</a:t>
            </a:r>
          </a:p>
          <a:p>
            <a:pPr marL="355600" lvl="1" indent="-342900">
              <a:buFont typeface="+mj-lt"/>
              <a:buAutoNum type="alphaLcPeriod"/>
            </a:pPr>
            <a:r>
              <a:rPr lang="en-GB"/>
              <a:t>Direct support, advice &amp; guidance</a:t>
            </a:r>
          </a:p>
          <a:p>
            <a:pPr marL="355600" lvl="1" indent="-342900">
              <a:buFont typeface="+mj-lt"/>
              <a:buAutoNum type="alphaLcPeriod"/>
            </a:pPr>
            <a:r>
              <a:rPr lang="en-GB"/>
              <a:t>Peer group support</a:t>
            </a:r>
          </a:p>
        </p:txBody>
      </p:sp>
      <p:sp>
        <p:nvSpPr>
          <p:cNvPr id="15" name="object 14">
            <a:extLst>
              <a:ext uri="{FF2B5EF4-FFF2-40B4-BE49-F238E27FC236}">
                <a16:creationId xmlns:a16="http://schemas.microsoft.com/office/drawing/2014/main" id="{01E47938-DFF4-7980-7879-257D2348CAD1}"/>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5FC81C93-9612-893A-CF48-77559707B368}"/>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C0334667-9C64-D258-6049-88FB42366A12}"/>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12</a:t>
            </a:fld>
            <a:endParaRPr lang="en-GB" sz="1400"/>
          </a:p>
        </p:txBody>
      </p:sp>
      <p:grpSp>
        <p:nvGrpSpPr>
          <p:cNvPr id="3" name="object 3">
            <a:extLst>
              <a:ext uri="{FF2B5EF4-FFF2-40B4-BE49-F238E27FC236}">
                <a16:creationId xmlns:a16="http://schemas.microsoft.com/office/drawing/2014/main" id="{8E97237E-5A7D-8A35-781A-36A82914E31F}"/>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9FB64B08-FF56-2972-EC76-0E07F1C449A4}"/>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4806677B-AA95-D246-23B2-C1C0FB1B25A2}"/>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3148112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8BF1703-A363-57FC-297E-3C1EFA6FD01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F4D00AD-8826-EB14-14C9-CE2DAC0DC9B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3E080507-DD7A-E68F-B464-A7E56674918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C05F57BA-F35C-1F43-5FAC-6062DF694E8D}"/>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73F0C275-21D2-C959-95A2-8DF78A6AA0A9}"/>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43E66CA8-B742-4DDF-5721-6BF6FD7E9486}"/>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7384D112-45EA-4909-404A-18D22DA0A7D1}"/>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0AED92ED-F841-271C-44AE-FAF5D3612C1B}"/>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1ED6A79B-E25A-A732-83E0-61F671D146D0}"/>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350535C5-14DD-1060-FC2D-7F25D52AD966}"/>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Types of services we plan for (cont.)</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0ABD0B39-3149-15DC-F4B0-53F1BEF7E7BE}"/>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sz="2400" b="1">
                <a:solidFill>
                  <a:srgbClr val="B45244"/>
                </a:solidFill>
              </a:rPr>
              <a:t>Transport</a:t>
            </a:r>
          </a:p>
          <a:p>
            <a:pPr marL="12700" lvl="1"/>
            <a:endParaRPr lang="en-GB"/>
          </a:p>
          <a:p>
            <a:pPr marL="298450" lvl="1" indent="-285750">
              <a:buFont typeface="Arial" panose="020B0604020202020204" pitchFamily="34" charset="0"/>
              <a:buChar char="•"/>
            </a:pPr>
            <a:r>
              <a:rPr lang="en-GB"/>
              <a:t>Education transport is often provided</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Adult social care transport only provided if no alternative means of transport</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Social care workers will fully explore all the options that may be available: self-travel, travel train, bus or tram, family or friends, taxi, social care transport</a:t>
            </a:r>
          </a:p>
          <a:p>
            <a:pPr marL="12700" lvl="1"/>
            <a:endParaRPr lang="en-GB"/>
          </a:p>
          <a:p>
            <a:pPr marL="12700" lvl="1"/>
            <a:endParaRPr lang="en-GB"/>
          </a:p>
        </p:txBody>
      </p:sp>
      <p:sp>
        <p:nvSpPr>
          <p:cNvPr id="15" name="object 14">
            <a:extLst>
              <a:ext uri="{FF2B5EF4-FFF2-40B4-BE49-F238E27FC236}">
                <a16:creationId xmlns:a16="http://schemas.microsoft.com/office/drawing/2014/main" id="{A123E7E4-1627-E6C9-4830-362E812B18B9}"/>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1E8CD36C-219B-42FE-514F-3CD218632A1F}"/>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DC7437E7-4676-E754-F251-8231DF819369}"/>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13</a:t>
            </a:fld>
            <a:endParaRPr lang="en-GB" sz="1400"/>
          </a:p>
        </p:txBody>
      </p:sp>
      <p:grpSp>
        <p:nvGrpSpPr>
          <p:cNvPr id="3" name="object 3">
            <a:extLst>
              <a:ext uri="{FF2B5EF4-FFF2-40B4-BE49-F238E27FC236}">
                <a16:creationId xmlns:a16="http://schemas.microsoft.com/office/drawing/2014/main" id="{B6DF5F4C-7164-33FE-5FF4-9C6883CD07E0}"/>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8D70DA3B-4784-D9AB-7BD8-B3F53758C80F}"/>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08719F7F-B8FD-0E66-A322-4B4D2DB03859}"/>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1122840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E2C8419-EA14-A42F-819A-F0FF5606D63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7D14331-DB0F-0B2A-0694-A2955D9CB66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1230E29B-D8E6-E071-2193-02093A3F490F}"/>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763165A3-0FC8-174D-439A-BC4B0E456A46}"/>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77479BE7-1C69-A057-D665-6A1E83DA5B77}"/>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AAC589D1-69E5-8A35-16B0-EC41BCE0AC3E}"/>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FF45859C-4D02-D7FA-A660-70045ADCBB7C}"/>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DCFDDB15-6B22-10E9-B401-64D76B35C4E5}"/>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A91BC584-1D80-A358-DE4C-FDBD1D224C87}"/>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C33AA082-7988-5AE2-9DFA-DBC8BCF38C5D}"/>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Types of services we plan for (cont..)</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55639557-1EDD-4EC0-761C-6B1FAB8D171A}"/>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sz="2400" b="1">
                <a:solidFill>
                  <a:srgbClr val="B45244"/>
                </a:solidFill>
              </a:rPr>
              <a:t>Accommodation</a:t>
            </a:r>
          </a:p>
          <a:p>
            <a:pPr marL="12700" lvl="1"/>
            <a:endParaRPr lang="en-GB"/>
          </a:p>
          <a:p>
            <a:pPr marL="12700" lvl="1"/>
            <a:r>
              <a:rPr lang="en-GB"/>
              <a:t>No accommodation duty, but sometimes we do provide together with support</a:t>
            </a:r>
          </a:p>
          <a:p>
            <a:pPr marL="12700" lvl="1"/>
            <a:endParaRPr lang="en-GB"/>
          </a:p>
          <a:p>
            <a:pPr marL="12700" lvl="1"/>
            <a:r>
              <a:rPr lang="en-GB"/>
              <a:t>Young people may live…</a:t>
            </a:r>
          </a:p>
          <a:p>
            <a:pPr marL="12700" lvl="1"/>
            <a:endParaRPr lang="en-GB"/>
          </a:p>
          <a:p>
            <a:pPr marL="298450" lvl="1" indent="-285750">
              <a:buFont typeface="Arial" panose="020B0604020202020204" pitchFamily="34" charset="0"/>
              <a:buChar char="•"/>
            </a:pPr>
            <a:r>
              <a:rPr lang="en-GB"/>
              <a:t>with their family</a:t>
            </a:r>
          </a:p>
          <a:p>
            <a:pPr marL="298450" lvl="1" indent="-285750">
              <a:buFont typeface="Arial" panose="020B0604020202020204" pitchFamily="34" charset="0"/>
              <a:buChar char="•"/>
            </a:pPr>
            <a:r>
              <a:rPr lang="en-GB"/>
              <a:t>in their own general tenancy</a:t>
            </a:r>
          </a:p>
          <a:p>
            <a:pPr marL="298450" lvl="1" indent="-285750">
              <a:buFont typeface="Arial" panose="020B0604020202020204" pitchFamily="34" charset="0"/>
              <a:buChar char="•"/>
            </a:pPr>
            <a:r>
              <a:rPr lang="en-GB"/>
              <a:t>in a Shared Lives scheme </a:t>
            </a:r>
          </a:p>
          <a:p>
            <a:pPr marL="298450" lvl="1" indent="-285750">
              <a:buFont typeface="Arial" panose="020B0604020202020204" pitchFamily="34" charset="0"/>
              <a:buChar char="•"/>
            </a:pPr>
            <a:r>
              <a:rPr lang="en-GB"/>
              <a:t>in shared supported living, with other young people (provided by adult social care)</a:t>
            </a:r>
          </a:p>
          <a:p>
            <a:pPr marL="298450" lvl="1" indent="-285750">
              <a:buFont typeface="Arial" panose="020B0604020202020204" pitchFamily="34" charset="0"/>
              <a:buChar char="•"/>
            </a:pPr>
            <a:r>
              <a:rPr lang="en-GB"/>
              <a:t>in supported accommodation (provided by housing services)</a:t>
            </a:r>
          </a:p>
          <a:p>
            <a:pPr marL="298450" lvl="1" indent="-285750">
              <a:buFont typeface="Arial" panose="020B0604020202020204" pitchFamily="34" charset="0"/>
              <a:buChar char="•"/>
            </a:pPr>
            <a:r>
              <a:rPr lang="en-GB"/>
              <a:t>residential care home</a:t>
            </a:r>
          </a:p>
          <a:p>
            <a:pPr marL="12700" lvl="1"/>
            <a:endParaRPr lang="en-GB"/>
          </a:p>
        </p:txBody>
      </p:sp>
      <p:sp>
        <p:nvSpPr>
          <p:cNvPr id="15" name="object 14">
            <a:extLst>
              <a:ext uri="{FF2B5EF4-FFF2-40B4-BE49-F238E27FC236}">
                <a16:creationId xmlns:a16="http://schemas.microsoft.com/office/drawing/2014/main" id="{0B4283BA-3EFF-F553-E600-C43D3D64430D}"/>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1A013E33-C696-D694-25BD-35A7713E0D0A}"/>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C0AB411C-0B11-77EC-A228-E06FDE9BC595}"/>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14</a:t>
            </a:fld>
            <a:endParaRPr lang="en-GB" sz="1400"/>
          </a:p>
        </p:txBody>
      </p:sp>
      <p:grpSp>
        <p:nvGrpSpPr>
          <p:cNvPr id="3" name="object 3">
            <a:extLst>
              <a:ext uri="{FF2B5EF4-FFF2-40B4-BE49-F238E27FC236}">
                <a16:creationId xmlns:a16="http://schemas.microsoft.com/office/drawing/2014/main" id="{EEEC4291-C6D3-4CE8-3917-9119A2E85938}"/>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DC330425-071E-1CF6-8DBF-89C69B2D4DD0}"/>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DB77B176-176E-7639-0FD3-70EB62C36DDA}"/>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2922957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A77C55C-FF93-2AFE-CD8C-3E7814231FA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D680CA1-43FE-BBFF-5F84-656502C4197F}"/>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C9CF388C-FB04-2245-C2F4-D2414B42C9E3}"/>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951BBD9D-53A5-5C17-68E7-4DF4F1497332}"/>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60EFBF4E-8E3E-D317-D42D-D83DDF391C99}"/>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9308D88E-CE3F-561C-5863-EE2BFEFDB543}"/>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0D5BF146-DDEA-9166-A9DB-F6BB524C5132}"/>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C2AED067-70FB-E799-02DC-4A95697F542A}"/>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726A2DDC-6B71-BA9F-7E52-727356446320}"/>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91BD8C25-A383-9D9C-00F5-CE7175FABB71}"/>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Money matters</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9574A288-A03C-6D0A-5576-94C2C58031A2}"/>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85750" indent="-285750" rtl="0" fontAlgn="base">
              <a:buFont typeface="Arial" panose="020B0604020202020204" pitchFamily="34" charset="0"/>
              <a:buChar char="•"/>
            </a:pPr>
            <a:r>
              <a:rPr lang="en-GB" sz="1800" b="0">
                <a:solidFill>
                  <a:srgbClr val="3D3D3B"/>
                </a:solidFill>
              </a:rPr>
              <a:t>Financial contribution to care costs – we assess this; don’t take into account parents’ or other household members’ income, just the person’s. They must make this contribution</a:t>
            </a:r>
          </a:p>
          <a:p>
            <a:pPr marL="285750" indent="-285750" rtl="0" fontAlgn="base">
              <a:buFont typeface="Arial" panose="020B0604020202020204" pitchFamily="34" charset="0"/>
              <a:buChar char="•"/>
            </a:pPr>
            <a:endParaRPr lang="en-GB" sz="1800" b="0">
              <a:solidFill>
                <a:srgbClr val="3D3D3B"/>
              </a:solidFill>
            </a:endParaRPr>
          </a:p>
          <a:p>
            <a:pPr marL="285750" indent="-285750" rtl="0" fontAlgn="base">
              <a:buFont typeface="Arial" panose="020B0604020202020204" pitchFamily="34" charset="0"/>
              <a:buChar char="•"/>
            </a:pPr>
            <a:r>
              <a:rPr lang="en-GB" sz="1800" b="0">
                <a:solidFill>
                  <a:srgbClr val="3D3D3B"/>
                </a:solidFill>
              </a:rPr>
              <a:t>Welfare benefit changes – leaving education, UC claim needed</a:t>
            </a:r>
          </a:p>
          <a:p>
            <a:pPr marL="285750" indent="-285750" rtl="0" fontAlgn="base">
              <a:buFont typeface="Arial" panose="020B0604020202020204" pitchFamily="34" charset="0"/>
              <a:buChar char="•"/>
            </a:pPr>
            <a:endParaRPr lang="en-GB" sz="1800" b="0">
              <a:solidFill>
                <a:srgbClr val="3D3D3B"/>
              </a:solidFill>
            </a:endParaRPr>
          </a:p>
          <a:p>
            <a:pPr marL="285750" indent="-285750" rtl="0" fontAlgn="base">
              <a:buFont typeface="Arial" panose="020B0604020202020204" pitchFamily="34" charset="0"/>
              <a:buChar char="•"/>
            </a:pPr>
            <a:r>
              <a:rPr lang="en-GB" sz="1800" b="0">
                <a:solidFill>
                  <a:srgbClr val="3D3D3B"/>
                </a:solidFill>
              </a:rPr>
              <a:t>Expectations – use of personal independence payment, own resources, etc.</a:t>
            </a:r>
          </a:p>
          <a:p>
            <a:pPr marL="285750" indent="-285750" rtl="0" fontAlgn="base">
              <a:buFont typeface="Arial" panose="020B0604020202020204" pitchFamily="34" charset="0"/>
              <a:buChar char="•"/>
            </a:pPr>
            <a:endParaRPr lang="en-GB" sz="1800" b="0">
              <a:solidFill>
                <a:srgbClr val="3D3D3B"/>
              </a:solidFill>
            </a:endParaRPr>
          </a:p>
          <a:p>
            <a:pPr marL="285750" indent="-285750" rtl="0" fontAlgn="base">
              <a:buFont typeface="Arial" panose="020B0604020202020204" pitchFamily="34" charset="0"/>
              <a:buChar char="•"/>
            </a:pPr>
            <a:r>
              <a:rPr lang="en-GB" sz="1800" b="0">
                <a:solidFill>
                  <a:srgbClr val="3D3D3B"/>
                </a:solidFill>
              </a:rPr>
              <a:t>Appointeeships – this provides someone else with the ability to manage someone’s benefit. Parents are often appointed as appointees. We often support this, unless we have concerns that parents aren’t managing their child’s benefits well. We can provide independent appointees. </a:t>
            </a:r>
          </a:p>
          <a:p>
            <a:pPr marL="12700" lvl="1"/>
            <a:endParaRPr lang="en-GB"/>
          </a:p>
        </p:txBody>
      </p:sp>
      <p:sp>
        <p:nvSpPr>
          <p:cNvPr id="15" name="object 14">
            <a:extLst>
              <a:ext uri="{FF2B5EF4-FFF2-40B4-BE49-F238E27FC236}">
                <a16:creationId xmlns:a16="http://schemas.microsoft.com/office/drawing/2014/main" id="{D7697E09-FCA6-D6F0-5DAC-E7531C36C45D}"/>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1F0F61F2-995C-2B9C-8A5F-F450A45BC051}"/>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C8856771-3D43-D90F-A124-F6017B7930CC}"/>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15</a:t>
            </a:fld>
            <a:endParaRPr lang="en-GB" sz="1400"/>
          </a:p>
        </p:txBody>
      </p:sp>
      <p:grpSp>
        <p:nvGrpSpPr>
          <p:cNvPr id="3" name="object 3">
            <a:extLst>
              <a:ext uri="{FF2B5EF4-FFF2-40B4-BE49-F238E27FC236}">
                <a16:creationId xmlns:a16="http://schemas.microsoft.com/office/drawing/2014/main" id="{D715ACD4-E573-1B89-CD62-82D848163697}"/>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D5E8DD58-D818-378C-93E3-4D73057F631C}"/>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B7E24AD3-A5A5-2C13-50AD-510599BFD8DB}"/>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3865865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020E4CD2-718C-5586-BAC4-022BE5DA78C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CEA7FDD-1C78-FD6E-D9BA-3435C70D9508}"/>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0643AEE8-4B7D-EE63-0CC8-25C43AD5EB42}"/>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1134CA7C-197B-CAB3-997E-EDB98DBCF6DE}"/>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60A37B3C-59D0-B07F-33A5-BFE0D4DCA8B1}"/>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C18C0663-77D0-D09F-53F7-A9AF09FA3B31}"/>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5996FAB8-6FBE-A438-83F4-8BDACDEE75C4}"/>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844D9A0F-C821-DD29-3F4B-CB04D0B3E114}"/>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9526F5B2-6D31-9BA5-4138-11CD1D66A150}"/>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9CCB39DE-51FC-B8C3-DE58-E9A859E5B224}"/>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Decision-making</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1A677E7C-68BE-BA98-A8F4-EC4DFE24505A}"/>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85750" indent="-285750" rtl="0" fontAlgn="base">
              <a:buFont typeface="Arial" panose="020B0604020202020204" pitchFamily="34" charset="0"/>
              <a:buChar char="•"/>
            </a:pPr>
            <a:r>
              <a:rPr lang="en-GB" sz="1800" b="0">
                <a:solidFill>
                  <a:srgbClr val="3D3D3B"/>
                </a:solidFill>
              </a:rPr>
              <a:t>Parental responsibility ends when a young person turns 18. As an adult, no one else has immediate decision-making authority over that person. </a:t>
            </a:r>
          </a:p>
          <a:p>
            <a:pPr rtl="0" fontAlgn="base"/>
            <a:endParaRPr lang="en-GB" sz="1800" b="0">
              <a:solidFill>
                <a:srgbClr val="3D3D3B"/>
              </a:solidFill>
            </a:endParaRPr>
          </a:p>
          <a:p>
            <a:pPr marL="285750" indent="-285750" rtl="0" fontAlgn="base">
              <a:buFont typeface="Arial" panose="020B0604020202020204" pitchFamily="34" charset="0"/>
              <a:buChar char="•"/>
            </a:pPr>
            <a:r>
              <a:rPr lang="en-GB" sz="1800" b="0">
                <a:solidFill>
                  <a:srgbClr val="3D3D3B"/>
                </a:solidFill>
              </a:rPr>
              <a:t>All young person assumed to be able to make own decisions, unless we evidence they can’t. We will do what we can to try and promote someone’s ability to make decisions (help them make decisions – communication, showing them things, etc.) </a:t>
            </a:r>
          </a:p>
          <a:p>
            <a:pPr rtl="0" fontAlgn="base"/>
            <a:endParaRPr lang="en-GB" sz="1800" b="0">
              <a:solidFill>
                <a:srgbClr val="3D3D3B"/>
              </a:solidFill>
            </a:endParaRPr>
          </a:p>
          <a:p>
            <a:pPr marL="285750" indent="-285750" rtl="0" fontAlgn="base">
              <a:buFont typeface="Arial" panose="020B0604020202020204" pitchFamily="34" charset="0"/>
              <a:buChar char="•"/>
            </a:pPr>
            <a:r>
              <a:rPr lang="en-GB" sz="1800" b="0">
                <a:solidFill>
                  <a:srgbClr val="3D3D3B"/>
                </a:solidFill>
              </a:rPr>
              <a:t>If we’re concerned, we will complete a mental capacity assessment about a particular decision to identify whether someone can make a particular decision or not. </a:t>
            </a:r>
          </a:p>
          <a:p>
            <a:pPr rtl="0" fontAlgn="base"/>
            <a:endParaRPr lang="en-GB" sz="1800" b="0">
              <a:solidFill>
                <a:srgbClr val="3D3D3B"/>
              </a:solidFill>
            </a:endParaRPr>
          </a:p>
          <a:p>
            <a:pPr marL="285750" indent="-285750" rtl="0" fontAlgn="base">
              <a:buFont typeface="Arial" panose="020B0604020202020204" pitchFamily="34" charset="0"/>
              <a:buChar char="•"/>
            </a:pPr>
            <a:r>
              <a:rPr lang="en-GB" sz="1800" b="0">
                <a:solidFill>
                  <a:srgbClr val="3D3D3B"/>
                </a:solidFill>
              </a:rPr>
              <a:t>If they can’t and we need to make a decision for someone, we have a duty to consult all relevant people (family, education, health, etc.) and to seek a consensus on the decision.</a:t>
            </a:r>
          </a:p>
          <a:p>
            <a:pPr marL="12700" lvl="1"/>
            <a:endParaRPr lang="en-GB"/>
          </a:p>
        </p:txBody>
      </p:sp>
      <p:sp>
        <p:nvSpPr>
          <p:cNvPr id="15" name="object 14">
            <a:extLst>
              <a:ext uri="{FF2B5EF4-FFF2-40B4-BE49-F238E27FC236}">
                <a16:creationId xmlns:a16="http://schemas.microsoft.com/office/drawing/2014/main" id="{69278F8A-0428-A738-8DBB-76A411EDDD9F}"/>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7D3EB234-62A4-565E-9F1E-4BB9165335A7}"/>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B43A9BC3-B1D1-070D-1CB9-2222DAB4B49E}"/>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16</a:t>
            </a:fld>
            <a:endParaRPr lang="en-GB" sz="1400"/>
          </a:p>
        </p:txBody>
      </p:sp>
      <p:grpSp>
        <p:nvGrpSpPr>
          <p:cNvPr id="3" name="object 3">
            <a:extLst>
              <a:ext uri="{FF2B5EF4-FFF2-40B4-BE49-F238E27FC236}">
                <a16:creationId xmlns:a16="http://schemas.microsoft.com/office/drawing/2014/main" id="{D124A21F-D9CB-356E-D2B5-04468A5A26D6}"/>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E7F139E2-57F0-3EB3-D0A0-C52F3ED00261}"/>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EC190CB3-86AD-BBB6-8E87-DBA5312E509B}"/>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3823333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0D279342-1254-997B-D91F-7F8DC2F9723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6B63122-B4E3-D047-2509-5C8007EFA478}"/>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0C083711-E2B5-1C21-CA42-CB2180B1FD1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1AF78864-B7D0-238B-B9CD-C6FA7806CDEC}"/>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F53D3A64-2187-698C-A4CE-4C7D987B7848}"/>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4FB19279-C0D2-884D-0B5C-0620A2C56116}"/>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93BF4663-3A86-335E-ABB2-F8A95ABB6053}"/>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1CE64C0E-0C4C-940D-B179-B35E13CAC7D6}"/>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480F3E77-6856-6421-3B6C-B865E4C0804C}"/>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939CDDCD-1810-93D7-223F-50ED5F047344}"/>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Getting in touch</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075A5CF8-819B-3244-A69D-D32BAF7CC602}"/>
              </a:ext>
            </a:extLst>
          </p:cNvPr>
          <p:cNvSpPr txBox="1">
            <a:spLocks/>
          </p:cNvSpPr>
          <p:nvPr/>
        </p:nvSpPr>
        <p:spPr>
          <a:xfrm>
            <a:off x="586536" y="1640102"/>
            <a:ext cx="11028451" cy="4574055"/>
          </a:xfrm>
          <a:prstGeom prst="rect">
            <a:avLst/>
          </a:prstGeom>
        </p:spPr>
        <p:txBody>
          <a:bodyPr lIns="91440" tIns="45720" rIns="91440" bIns="45720" anchor="t"/>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rtl="0" fontAlgn="base"/>
            <a:r>
              <a:rPr lang="en-GB" sz="1800" b="0">
                <a:solidFill>
                  <a:srgbClr val="3D3D3B"/>
                </a:solidFill>
              </a:rPr>
              <a:t>Online referral form: 	</a:t>
            </a:r>
            <a:r>
              <a:rPr lang="en-GB" sz="1800" b="0">
                <a:solidFill>
                  <a:srgbClr val="3D3D3B"/>
                </a:solidFill>
                <a:hlinkClick r:id="rId3"/>
              </a:rPr>
              <a:t>https://careandsupportadults.sheffield.gov.uk/web/portal/pages/forms/prepad</a:t>
            </a:r>
            <a:r>
              <a:rPr lang="en-GB" sz="1800" b="0">
                <a:solidFill>
                  <a:srgbClr val="3D3D3B"/>
                </a:solidFill>
              </a:rPr>
              <a:t> </a:t>
            </a:r>
          </a:p>
          <a:p>
            <a:pPr rtl="0" fontAlgn="base"/>
            <a:endParaRPr lang="en-GB" sz="1800" b="0">
              <a:solidFill>
                <a:srgbClr val="3D3D3B"/>
              </a:solidFill>
            </a:endParaRPr>
          </a:p>
          <a:p>
            <a:pPr rtl="0" fontAlgn="base"/>
            <a:r>
              <a:rPr lang="en-GB" sz="1800" b="0">
                <a:solidFill>
                  <a:srgbClr val="3D3D3B"/>
                </a:solidFill>
              </a:rPr>
              <a:t>Email:			</a:t>
            </a:r>
            <a:r>
              <a:rPr lang="en-GB" sz="1800" b="0">
                <a:solidFill>
                  <a:srgbClr val="3D3D3B"/>
                </a:solidFill>
                <a:hlinkClick r:id="rId4"/>
              </a:rPr>
              <a:t>pfa@sheffield.gov.uk</a:t>
            </a:r>
            <a:r>
              <a:rPr lang="en-GB" sz="1800" b="0">
                <a:solidFill>
                  <a:srgbClr val="3D3D3B"/>
                </a:solidFill>
              </a:rPr>
              <a:t> (direct)</a:t>
            </a:r>
          </a:p>
          <a:p>
            <a:pPr rtl="0" fontAlgn="base"/>
            <a:endParaRPr lang="en-GB" sz="1800" b="0">
              <a:solidFill>
                <a:srgbClr val="3D3D3B"/>
              </a:solidFill>
            </a:endParaRPr>
          </a:p>
          <a:p>
            <a:pPr rtl="0" fontAlgn="base"/>
            <a:r>
              <a:rPr lang="en-GB" sz="1800" b="0">
                <a:solidFill>
                  <a:srgbClr val="3D3D3B"/>
                </a:solidFill>
                <a:latin typeface="Arial"/>
                <a:cs typeface="Arial"/>
              </a:rPr>
              <a:t>Phone: 			0114 205 7288 (generic, message taken)</a:t>
            </a:r>
          </a:p>
          <a:p>
            <a:pPr rtl="0" fontAlgn="base"/>
            <a:endParaRPr lang="en-GB" sz="1800" b="0">
              <a:solidFill>
                <a:srgbClr val="3D3D3B"/>
              </a:solidFill>
            </a:endParaRPr>
          </a:p>
          <a:p>
            <a:pPr rtl="0" fontAlgn="base"/>
            <a:r>
              <a:rPr lang="en-GB" sz="1800" b="0">
                <a:solidFill>
                  <a:srgbClr val="3D3D3B"/>
                </a:solidFill>
              </a:rPr>
              <a:t>Duty social worker available in office hours to give advice and support by email or phone. </a:t>
            </a:r>
          </a:p>
          <a:p>
            <a:pPr rtl="0" fontAlgn="base"/>
            <a:endParaRPr lang="en-GB" sz="1800" b="0">
              <a:solidFill>
                <a:srgbClr val="3D3D3B"/>
              </a:solidFill>
            </a:endParaRPr>
          </a:p>
          <a:p>
            <a:pPr rtl="0" fontAlgn="base"/>
            <a:r>
              <a:rPr lang="en-GB">
                <a:solidFill>
                  <a:srgbClr val="B45244"/>
                </a:solidFill>
              </a:rPr>
              <a:t>Referrals</a:t>
            </a:r>
          </a:p>
          <a:p>
            <a:pPr rtl="0" fontAlgn="base"/>
            <a:endParaRPr lang="en-GB" sz="1800" b="0">
              <a:solidFill>
                <a:srgbClr val="3D3D3B"/>
              </a:solidFill>
            </a:endParaRPr>
          </a:p>
          <a:p>
            <a:pPr rtl="0" fontAlgn="base"/>
            <a:r>
              <a:rPr lang="en-GB" sz="1800" b="0">
                <a:solidFill>
                  <a:srgbClr val="3D3D3B"/>
                </a:solidFill>
              </a:rPr>
              <a:t>We receive referrals from children’s social workers, parents, schools and health professionals. Annual EHCP reviews are a good time to check if a referral has been made or agree who will make one. </a:t>
            </a:r>
          </a:p>
          <a:p>
            <a:pPr rtl="0" fontAlgn="base"/>
            <a:endParaRPr lang="en-GB" sz="1800" b="0">
              <a:solidFill>
                <a:srgbClr val="3D3D3B"/>
              </a:solidFill>
            </a:endParaRPr>
          </a:p>
          <a:p>
            <a:pPr rtl="0" fontAlgn="base"/>
            <a:r>
              <a:rPr lang="en-GB" sz="1800" b="0">
                <a:solidFill>
                  <a:srgbClr val="3D3D3B"/>
                </a:solidFill>
              </a:rPr>
              <a:t>If you need social care for someone while they’re a child (under 18), refer to Children’s Safeguarding Hub on 0114 273 4855</a:t>
            </a:r>
          </a:p>
        </p:txBody>
      </p:sp>
      <p:sp>
        <p:nvSpPr>
          <p:cNvPr id="15" name="object 14">
            <a:extLst>
              <a:ext uri="{FF2B5EF4-FFF2-40B4-BE49-F238E27FC236}">
                <a16:creationId xmlns:a16="http://schemas.microsoft.com/office/drawing/2014/main" id="{391F3FC2-8ACC-CF8F-B59B-E967356BF7D6}"/>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E8DDF47D-D0AC-ACB0-8615-1E5C325CD74D}"/>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63B6E8DA-86F2-A909-873F-B88F23701EA7}"/>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17</a:t>
            </a:fld>
            <a:endParaRPr lang="en-GB" sz="1400"/>
          </a:p>
        </p:txBody>
      </p:sp>
      <p:grpSp>
        <p:nvGrpSpPr>
          <p:cNvPr id="3" name="object 3">
            <a:extLst>
              <a:ext uri="{FF2B5EF4-FFF2-40B4-BE49-F238E27FC236}">
                <a16:creationId xmlns:a16="http://schemas.microsoft.com/office/drawing/2014/main" id="{EF5B18B9-02CF-C1BB-C40F-16A20F3F5480}"/>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A3AD616C-B9E4-7A33-CF0D-2944D516A066}"/>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B9DDFF3E-2178-C61D-B1AB-ED7AC296BBD7}"/>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1836240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1418037" y="1609131"/>
            <a:ext cx="775335" cy="812800"/>
          </a:xfrm>
          <a:custGeom>
            <a:avLst/>
            <a:gdLst/>
            <a:ahLst/>
            <a:cxnLst/>
            <a:rect l="l" t="t" r="r" b="b"/>
            <a:pathLst>
              <a:path w="775334" h="812800">
                <a:moveTo>
                  <a:pt x="775157" y="0"/>
                </a:moveTo>
                <a:lnTo>
                  <a:pt x="0" y="0"/>
                </a:lnTo>
                <a:lnTo>
                  <a:pt x="0" y="76695"/>
                </a:lnTo>
                <a:lnTo>
                  <a:pt x="1564" y="125055"/>
                </a:lnTo>
                <a:lnTo>
                  <a:pt x="6193" y="172580"/>
                </a:lnTo>
                <a:lnTo>
                  <a:pt x="13789" y="219173"/>
                </a:lnTo>
                <a:lnTo>
                  <a:pt x="24256" y="264737"/>
                </a:lnTo>
                <a:lnTo>
                  <a:pt x="37496" y="309175"/>
                </a:lnTo>
                <a:lnTo>
                  <a:pt x="53414" y="352390"/>
                </a:lnTo>
                <a:lnTo>
                  <a:pt x="71911" y="394286"/>
                </a:lnTo>
                <a:lnTo>
                  <a:pt x="92891" y="434765"/>
                </a:lnTo>
                <a:lnTo>
                  <a:pt x="116256" y="473730"/>
                </a:lnTo>
                <a:lnTo>
                  <a:pt x="141912" y="511085"/>
                </a:lnTo>
                <a:lnTo>
                  <a:pt x="169759" y="546732"/>
                </a:lnTo>
                <a:lnTo>
                  <a:pt x="199701" y="580575"/>
                </a:lnTo>
                <a:lnTo>
                  <a:pt x="231642" y="612517"/>
                </a:lnTo>
                <a:lnTo>
                  <a:pt x="265485" y="642460"/>
                </a:lnTo>
                <a:lnTo>
                  <a:pt x="301132" y="670309"/>
                </a:lnTo>
                <a:lnTo>
                  <a:pt x="338486" y="695965"/>
                </a:lnTo>
                <a:lnTo>
                  <a:pt x="377452" y="719332"/>
                </a:lnTo>
                <a:lnTo>
                  <a:pt x="417931" y="740313"/>
                </a:lnTo>
                <a:lnTo>
                  <a:pt x="459827" y="758811"/>
                </a:lnTo>
                <a:lnTo>
                  <a:pt x="503043" y="774729"/>
                </a:lnTo>
                <a:lnTo>
                  <a:pt x="547482" y="787970"/>
                </a:lnTo>
                <a:lnTo>
                  <a:pt x="593048" y="798437"/>
                </a:lnTo>
                <a:lnTo>
                  <a:pt x="639643" y="806034"/>
                </a:lnTo>
                <a:lnTo>
                  <a:pt x="687170" y="810663"/>
                </a:lnTo>
                <a:lnTo>
                  <a:pt x="735533" y="812228"/>
                </a:lnTo>
                <a:lnTo>
                  <a:pt x="775157" y="812228"/>
                </a:lnTo>
                <a:lnTo>
                  <a:pt x="775157" y="0"/>
                </a:lnTo>
                <a:close/>
              </a:path>
            </a:pathLst>
          </a:custGeom>
          <a:solidFill>
            <a:srgbClr val="F37561"/>
          </a:solidFill>
        </p:spPr>
        <p:txBody>
          <a:bodyPr wrap="square" lIns="0" tIns="0" rIns="0" bIns="0" rtlCol="0"/>
          <a:lstStyle/>
          <a:p>
            <a:endParaRPr/>
          </a:p>
        </p:txBody>
      </p:sp>
      <p:grpSp>
        <p:nvGrpSpPr>
          <p:cNvPr id="3" name="object 3">
            <a:extLst>
              <a:ext uri="{C183D7F6-B498-43B3-948B-1728B52AA6E4}">
                <adec:decorative xmlns:adec="http://schemas.microsoft.com/office/drawing/2017/decorative" val="1"/>
              </a:ext>
            </a:extLst>
          </p:cNvPr>
          <p:cNvGrpSpPr>
            <a:grpSpLocks noGrp="1" noUngrp="1" noRot="1" noMove="1" noResize="1"/>
          </p:cNvGrpSpPr>
          <p:nvPr/>
        </p:nvGrpSpPr>
        <p:grpSpPr>
          <a:xfrm>
            <a:off x="11418034" y="0"/>
            <a:ext cx="775335" cy="1593850"/>
            <a:chOff x="11418034" y="0"/>
            <a:chExt cx="775335" cy="1593850"/>
          </a:xfrm>
        </p:grpSpPr>
        <p:sp>
          <p:nvSpPr>
            <p:cNvPr id="4" name="object 4"/>
            <p:cNvSpPr>
              <a:spLocks noGrp="1" noRot="1" noMove="1" noResize="1" noEditPoints="1" noAdjustHandles="1" noChangeArrowheads="1" noChangeShapeType="1"/>
            </p:cNvSpPr>
            <p:nvPr/>
          </p:nvSpPr>
          <p:spPr>
            <a:xfrm>
              <a:off x="11418036" y="0"/>
              <a:ext cx="775335" cy="796925"/>
            </a:xfrm>
            <a:custGeom>
              <a:avLst/>
              <a:gdLst/>
              <a:ahLst/>
              <a:cxnLst/>
              <a:rect l="l" t="t" r="r" b="b"/>
              <a:pathLst>
                <a:path w="775334" h="796925">
                  <a:moveTo>
                    <a:pt x="775157" y="0"/>
                  </a:moveTo>
                  <a:lnTo>
                    <a:pt x="0" y="0"/>
                  </a:lnTo>
                  <a:lnTo>
                    <a:pt x="0" y="61341"/>
                  </a:lnTo>
                  <a:lnTo>
                    <a:pt x="1564" y="109702"/>
                  </a:lnTo>
                  <a:lnTo>
                    <a:pt x="6193" y="157228"/>
                  </a:lnTo>
                  <a:lnTo>
                    <a:pt x="13789" y="203822"/>
                  </a:lnTo>
                  <a:lnTo>
                    <a:pt x="24256" y="249387"/>
                  </a:lnTo>
                  <a:lnTo>
                    <a:pt x="37496" y="293825"/>
                  </a:lnTo>
                  <a:lnTo>
                    <a:pt x="53414" y="337041"/>
                  </a:lnTo>
                  <a:lnTo>
                    <a:pt x="71911" y="378937"/>
                  </a:lnTo>
                  <a:lnTo>
                    <a:pt x="92891" y="419416"/>
                  </a:lnTo>
                  <a:lnTo>
                    <a:pt x="116256" y="458381"/>
                  </a:lnTo>
                  <a:lnTo>
                    <a:pt x="141912" y="495736"/>
                  </a:lnTo>
                  <a:lnTo>
                    <a:pt x="169759" y="531383"/>
                  </a:lnTo>
                  <a:lnTo>
                    <a:pt x="199701" y="565226"/>
                  </a:lnTo>
                  <a:lnTo>
                    <a:pt x="231642" y="597167"/>
                  </a:lnTo>
                  <a:lnTo>
                    <a:pt x="265485" y="627110"/>
                  </a:lnTo>
                  <a:lnTo>
                    <a:pt x="301132" y="654958"/>
                  </a:lnTo>
                  <a:lnTo>
                    <a:pt x="338486" y="680614"/>
                  </a:lnTo>
                  <a:lnTo>
                    <a:pt x="377452" y="703980"/>
                  </a:lnTo>
                  <a:lnTo>
                    <a:pt x="417931" y="724960"/>
                  </a:lnTo>
                  <a:lnTo>
                    <a:pt x="459827" y="743458"/>
                  </a:lnTo>
                  <a:lnTo>
                    <a:pt x="503043" y="759376"/>
                  </a:lnTo>
                  <a:lnTo>
                    <a:pt x="547482" y="772616"/>
                  </a:lnTo>
                  <a:lnTo>
                    <a:pt x="593048" y="783084"/>
                  </a:lnTo>
                  <a:lnTo>
                    <a:pt x="639643" y="790680"/>
                  </a:lnTo>
                  <a:lnTo>
                    <a:pt x="687170" y="795309"/>
                  </a:lnTo>
                  <a:lnTo>
                    <a:pt x="735533" y="796874"/>
                  </a:lnTo>
                  <a:lnTo>
                    <a:pt x="775157" y="796874"/>
                  </a:lnTo>
                  <a:lnTo>
                    <a:pt x="775157" y="0"/>
                  </a:lnTo>
                  <a:close/>
                </a:path>
              </a:pathLst>
            </a:custGeom>
            <a:solidFill>
              <a:srgbClr val="8FD1DA"/>
            </a:solidFill>
          </p:spPr>
          <p:txBody>
            <a:bodyPr wrap="square" lIns="0" tIns="0" rIns="0" bIns="0" rtlCol="0"/>
            <a:lstStyle/>
            <a:p>
              <a:endParaRPr/>
            </a:p>
          </p:txBody>
        </p:sp>
        <p:sp>
          <p:nvSpPr>
            <p:cNvPr id="5" name="object 5"/>
            <p:cNvSpPr>
              <a:spLocks noGrp="1" noRot="1" noMove="1" noResize="1" noEditPoints="1" noAdjustHandles="1" noChangeArrowheads="1" noChangeShapeType="1"/>
            </p:cNvSpPr>
            <p:nvPr/>
          </p:nvSpPr>
          <p:spPr>
            <a:xfrm>
              <a:off x="11418034" y="796871"/>
              <a:ext cx="775335" cy="796925"/>
            </a:xfrm>
            <a:custGeom>
              <a:avLst/>
              <a:gdLst/>
              <a:ahLst/>
              <a:cxnLst/>
              <a:rect l="l" t="t" r="r" b="b"/>
              <a:pathLst>
                <a:path w="775334" h="796925">
                  <a:moveTo>
                    <a:pt x="444474" y="0"/>
                  </a:moveTo>
                  <a:lnTo>
                    <a:pt x="367766" y="0"/>
                  </a:lnTo>
                  <a:lnTo>
                    <a:pt x="321634" y="2865"/>
                  </a:lnTo>
                  <a:lnTo>
                    <a:pt x="277213" y="11232"/>
                  </a:lnTo>
                  <a:lnTo>
                    <a:pt x="234845" y="24756"/>
                  </a:lnTo>
                  <a:lnTo>
                    <a:pt x="194878" y="43092"/>
                  </a:lnTo>
                  <a:lnTo>
                    <a:pt x="157653" y="65895"/>
                  </a:lnTo>
                  <a:lnTo>
                    <a:pt x="123518" y="92821"/>
                  </a:lnTo>
                  <a:lnTo>
                    <a:pt x="92816" y="123525"/>
                  </a:lnTo>
                  <a:lnTo>
                    <a:pt x="65891" y="157662"/>
                  </a:lnTo>
                  <a:lnTo>
                    <a:pt x="43089" y="194887"/>
                  </a:lnTo>
                  <a:lnTo>
                    <a:pt x="24754" y="234856"/>
                  </a:lnTo>
                  <a:lnTo>
                    <a:pt x="11231" y="277225"/>
                  </a:lnTo>
                  <a:lnTo>
                    <a:pt x="2865" y="321647"/>
                  </a:lnTo>
                  <a:lnTo>
                    <a:pt x="0" y="367779"/>
                  </a:lnTo>
                  <a:lnTo>
                    <a:pt x="0" y="429107"/>
                  </a:lnTo>
                  <a:lnTo>
                    <a:pt x="2865" y="475236"/>
                  </a:lnTo>
                  <a:lnTo>
                    <a:pt x="11231" y="519656"/>
                  </a:lnTo>
                  <a:lnTo>
                    <a:pt x="24754" y="562023"/>
                  </a:lnTo>
                  <a:lnTo>
                    <a:pt x="43089" y="601990"/>
                  </a:lnTo>
                  <a:lnTo>
                    <a:pt x="65891" y="639214"/>
                  </a:lnTo>
                  <a:lnTo>
                    <a:pt x="92816" y="673350"/>
                  </a:lnTo>
                  <a:lnTo>
                    <a:pt x="123518" y="704053"/>
                  </a:lnTo>
                  <a:lnTo>
                    <a:pt x="157653" y="730979"/>
                  </a:lnTo>
                  <a:lnTo>
                    <a:pt x="194878" y="753781"/>
                  </a:lnTo>
                  <a:lnTo>
                    <a:pt x="234845" y="772117"/>
                  </a:lnTo>
                  <a:lnTo>
                    <a:pt x="277213" y="785641"/>
                  </a:lnTo>
                  <a:lnTo>
                    <a:pt x="321634" y="794008"/>
                  </a:lnTo>
                  <a:lnTo>
                    <a:pt x="367766" y="796874"/>
                  </a:lnTo>
                  <a:lnTo>
                    <a:pt x="444474" y="796874"/>
                  </a:lnTo>
                  <a:lnTo>
                    <a:pt x="490606" y="794008"/>
                  </a:lnTo>
                  <a:lnTo>
                    <a:pt x="535028" y="785641"/>
                  </a:lnTo>
                  <a:lnTo>
                    <a:pt x="577396" y="772117"/>
                  </a:lnTo>
                  <a:lnTo>
                    <a:pt x="617366" y="753781"/>
                  </a:lnTo>
                  <a:lnTo>
                    <a:pt x="654591" y="730979"/>
                  </a:lnTo>
                  <a:lnTo>
                    <a:pt x="688728" y="704053"/>
                  </a:lnTo>
                  <a:lnTo>
                    <a:pt x="719432" y="673350"/>
                  </a:lnTo>
                  <a:lnTo>
                    <a:pt x="746357" y="639214"/>
                  </a:lnTo>
                  <a:lnTo>
                    <a:pt x="769161" y="601990"/>
                  </a:lnTo>
                  <a:lnTo>
                    <a:pt x="775159" y="588915"/>
                  </a:lnTo>
                  <a:lnTo>
                    <a:pt x="775159" y="207963"/>
                  </a:lnTo>
                  <a:lnTo>
                    <a:pt x="746357" y="157662"/>
                  </a:lnTo>
                  <a:lnTo>
                    <a:pt x="719432" y="123525"/>
                  </a:lnTo>
                  <a:lnTo>
                    <a:pt x="688728" y="92821"/>
                  </a:lnTo>
                  <a:lnTo>
                    <a:pt x="654591" y="65895"/>
                  </a:lnTo>
                  <a:lnTo>
                    <a:pt x="617366" y="43092"/>
                  </a:lnTo>
                  <a:lnTo>
                    <a:pt x="577396" y="24756"/>
                  </a:lnTo>
                  <a:lnTo>
                    <a:pt x="535028" y="11232"/>
                  </a:lnTo>
                  <a:lnTo>
                    <a:pt x="490606" y="2865"/>
                  </a:lnTo>
                  <a:lnTo>
                    <a:pt x="444474" y="0"/>
                  </a:lnTo>
                  <a:close/>
                </a:path>
              </a:pathLst>
            </a:custGeom>
            <a:solidFill>
              <a:srgbClr val="164C62"/>
            </a:solidFill>
          </p:spPr>
          <p:txBody>
            <a:bodyPr wrap="square" lIns="0" tIns="0" rIns="0" bIns="0" rtlCol="0"/>
            <a:lstStyle/>
            <a:p>
              <a:endParaRPr/>
            </a:p>
          </p:txBody>
        </p:sp>
      </p:grpSp>
      <p:grpSp>
        <p:nvGrpSpPr>
          <p:cNvPr id="6" name="object 6">
            <a:extLst>
              <a:ext uri="{C183D7F6-B498-43B3-948B-1728B52AA6E4}">
                <adec:decorative xmlns:adec="http://schemas.microsoft.com/office/drawing/2017/decorative" val="1"/>
              </a:ext>
            </a:extLst>
          </p:cNvPr>
          <p:cNvGrpSpPr>
            <a:grpSpLocks noGrp="1" noUngrp="1" noRot="1" noMove="1" noResize="1"/>
          </p:cNvGrpSpPr>
          <p:nvPr/>
        </p:nvGrpSpPr>
        <p:grpSpPr>
          <a:xfrm>
            <a:off x="9795000" y="0"/>
            <a:ext cx="1626870" cy="2406015"/>
            <a:chOff x="9795000" y="0"/>
            <a:chExt cx="1626870" cy="2406015"/>
          </a:xfrm>
        </p:grpSpPr>
        <p:sp>
          <p:nvSpPr>
            <p:cNvPr id="7" name="object 7"/>
            <p:cNvSpPr>
              <a:spLocks noGrp="1" noRot="1" noMove="1" noResize="1" noEditPoints="1" noAdjustHandles="1" noChangeArrowheads="1" noChangeShapeType="1"/>
            </p:cNvSpPr>
            <p:nvPr/>
          </p:nvSpPr>
          <p:spPr>
            <a:xfrm>
              <a:off x="9800387" y="0"/>
              <a:ext cx="1621155" cy="796925"/>
            </a:xfrm>
            <a:custGeom>
              <a:avLst/>
              <a:gdLst/>
              <a:ahLst/>
              <a:cxnLst/>
              <a:rect l="l" t="t" r="r" b="b"/>
              <a:pathLst>
                <a:path w="1621154" h="796925">
                  <a:moveTo>
                    <a:pt x="1620862" y="735533"/>
                  </a:moveTo>
                  <a:lnTo>
                    <a:pt x="1619300" y="687171"/>
                  </a:lnTo>
                  <a:lnTo>
                    <a:pt x="1614678" y="639648"/>
                  </a:lnTo>
                  <a:lnTo>
                    <a:pt x="1607083" y="593051"/>
                  </a:lnTo>
                  <a:lnTo>
                    <a:pt x="1596605" y="547484"/>
                  </a:lnTo>
                  <a:lnTo>
                    <a:pt x="1583372" y="503047"/>
                  </a:lnTo>
                  <a:lnTo>
                    <a:pt x="1567446" y="459828"/>
                  </a:lnTo>
                  <a:lnTo>
                    <a:pt x="1548955" y="417931"/>
                  </a:lnTo>
                  <a:lnTo>
                    <a:pt x="1527975" y="377456"/>
                  </a:lnTo>
                  <a:lnTo>
                    <a:pt x="1504607" y="338493"/>
                  </a:lnTo>
                  <a:lnTo>
                    <a:pt x="1478953" y="301142"/>
                  </a:lnTo>
                  <a:lnTo>
                    <a:pt x="1451102" y="265493"/>
                  </a:lnTo>
                  <a:lnTo>
                    <a:pt x="1421155" y="231648"/>
                  </a:lnTo>
                  <a:lnTo>
                    <a:pt x="1389214" y="199707"/>
                  </a:lnTo>
                  <a:lnTo>
                    <a:pt x="1355369" y="169760"/>
                  </a:lnTo>
                  <a:lnTo>
                    <a:pt x="1319720" y="141922"/>
                  </a:lnTo>
                  <a:lnTo>
                    <a:pt x="1282369" y="116268"/>
                  </a:lnTo>
                  <a:lnTo>
                    <a:pt x="1243406" y="92900"/>
                  </a:lnTo>
                  <a:lnTo>
                    <a:pt x="1202931" y="71920"/>
                  </a:lnTo>
                  <a:lnTo>
                    <a:pt x="1161034" y="53416"/>
                  </a:lnTo>
                  <a:lnTo>
                    <a:pt x="1117815" y="37503"/>
                  </a:lnTo>
                  <a:lnTo>
                    <a:pt x="1073378" y="24257"/>
                  </a:lnTo>
                  <a:lnTo>
                    <a:pt x="1027811" y="13792"/>
                  </a:lnTo>
                  <a:lnTo>
                    <a:pt x="981214" y="6197"/>
                  </a:lnTo>
                  <a:lnTo>
                    <a:pt x="933691" y="1574"/>
                  </a:lnTo>
                  <a:lnTo>
                    <a:pt x="885329" y="0"/>
                  </a:lnTo>
                  <a:lnTo>
                    <a:pt x="812241" y="0"/>
                  </a:lnTo>
                  <a:lnTo>
                    <a:pt x="808634" y="0"/>
                  </a:lnTo>
                  <a:lnTo>
                    <a:pt x="0" y="0"/>
                  </a:lnTo>
                  <a:lnTo>
                    <a:pt x="0" y="61341"/>
                  </a:lnTo>
                  <a:lnTo>
                    <a:pt x="1562" y="109702"/>
                  </a:lnTo>
                  <a:lnTo>
                    <a:pt x="6184" y="157238"/>
                  </a:lnTo>
                  <a:lnTo>
                    <a:pt x="13779" y="203822"/>
                  </a:lnTo>
                  <a:lnTo>
                    <a:pt x="24257" y="249389"/>
                  </a:lnTo>
                  <a:lnTo>
                    <a:pt x="37490" y="293827"/>
                  </a:lnTo>
                  <a:lnTo>
                    <a:pt x="53416" y="337045"/>
                  </a:lnTo>
                  <a:lnTo>
                    <a:pt x="71907" y="378942"/>
                  </a:lnTo>
                  <a:lnTo>
                    <a:pt x="92887" y="419417"/>
                  </a:lnTo>
                  <a:lnTo>
                    <a:pt x="116255" y="458393"/>
                  </a:lnTo>
                  <a:lnTo>
                    <a:pt x="141909" y="495744"/>
                  </a:lnTo>
                  <a:lnTo>
                    <a:pt x="169760" y="531393"/>
                  </a:lnTo>
                  <a:lnTo>
                    <a:pt x="199694" y="565238"/>
                  </a:lnTo>
                  <a:lnTo>
                    <a:pt x="231635" y="597179"/>
                  </a:lnTo>
                  <a:lnTo>
                    <a:pt x="265480" y="627113"/>
                  </a:lnTo>
                  <a:lnTo>
                    <a:pt x="301129" y="654964"/>
                  </a:lnTo>
                  <a:lnTo>
                    <a:pt x="338480" y="680618"/>
                  </a:lnTo>
                  <a:lnTo>
                    <a:pt x="377444" y="703986"/>
                  </a:lnTo>
                  <a:lnTo>
                    <a:pt x="417931" y="724966"/>
                  </a:lnTo>
                  <a:lnTo>
                    <a:pt x="459828" y="743470"/>
                  </a:lnTo>
                  <a:lnTo>
                    <a:pt x="503034" y="759383"/>
                  </a:lnTo>
                  <a:lnTo>
                    <a:pt x="547484" y="772617"/>
                  </a:lnTo>
                  <a:lnTo>
                    <a:pt x="593039" y="783094"/>
                  </a:lnTo>
                  <a:lnTo>
                    <a:pt x="639635" y="790689"/>
                  </a:lnTo>
                  <a:lnTo>
                    <a:pt x="687171" y="795312"/>
                  </a:lnTo>
                  <a:lnTo>
                    <a:pt x="735533" y="796874"/>
                  </a:lnTo>
                  <a:lnTo>
                    <a:pt x="808634" y="796874"/>
                  </a:lnTo>
                  <a:lnTo>
                    <a:pt x="812241" y="796874"/>
                  </a:lnTo>
                  <a:lnTo>
                    <a:pt x="1620862" y="796874"/>
                  </a:lnTo>
                  <a:lnTo>
                    <a:pt x="1620862" y="735533"/>
                  </a:lnTo>
                  <a:close/>
                </a:path>
              </a:pathLst>
            </a:custGeom>
            <a:solidFill>
              <a:srgbClr val="F37561"/>
            </a:solidFill>
          </p:spPr>
          <p:txBody>
            <a:bodyPr wrap="square" lIns="0" tIns="0" rIns="0" bIns="0" rtlCol="0"/>
            <a:lstStyle/>
            <a:p>
              <a:endParaRPr/>
            </a:p>
          </p:txBody>
        </p:sp>
        <p:sp>
          <p:nvSpPr>
            <p:cNvPr id="8" name="object 8"/>
            <p:cNvSpPr>
              <a:spLocks noGrp="1" noRot="1" noMove="1" noResize="1" noEditPoints="1" noAdjustHandles="1" noChangeArrowheads="1" noChangeShapeType="1"/>
            </p:cNvSpPr>
            <p:nvPr/>
          </p:nvSpPr>
          <p:spPr>
            <a:xfrm>
              <a:off x="9798596" y="831011"/>
              <a:ext cx="1621155" cy="796925"/>
            </a:xfrm>
            <a:custGeom>
              <a:avLst/>
              <a:gdLst/>
              <a:ahLst/>
              <a:cxnLst/>
              <a:rect l="l" t="t" r="r" b="b"/>
              <a:pathLst>
                <a:path w="1621154" h="796925">
                  <a:moveTo>
                    <a:pt x="1620862" y="735533"/>
                  </a:moveTo>
                  <a:lnTo>
                    <a:pt x="1619300" y="687171"/>
                  </a:lnTo>
                  <a:lnTo>
                    <a:pt x="1614678" y="639635"/>
                  </a:lnTo>
                  <a:lnTo>
                    <a:pt x="1607083" y="593051"/>
                  </a:lnTo>
                  <a:lnTo>
                    <a:pt x="1596605" y="547484"/>
                  </a:lnTo>
                  <a:lnTo>
                    <a:pt x="1583372" y="503047"/>
                  </a:lnTo>
                  <a:lnTo>
                    <a:pt x="1567446" y="459828"/>
                  </a:lnTo>
                  <a:lnTo>
                    <a:pt x="1548955" y="417931"/>
                  </a:lnTo>
                  <a:lnTo>
                    <a:pt x="1527975" y="377444"/>
                  </a:lnTo>
                  <a:lnTo>
                    <a:pt x="1504607" y="338480"/>
                  </a:lnTo>
                  <a:lnTo>
                    <a:pt x="1478953" y="301129"/>
                  </a:lnTo>
                  <a:lnTo>
                    <a:pt x="1451102" y="265480"/>
                  </a:lnTo>
                  <a:lnTo>
                    <a:pt x="1421155" y="231635"/>
                  </a:lnTo>
                  <a:lnTo>
                    <a:pt x="1389214" y="199694"/>
                  </a:lnTo>
                  <a:lnTo>
                    <a:pt x="1355369" y="169760"/>
                  </a:lnTo>
                  <a:lnTo>
                    <a:pt x="1319720" y="141909"/>
                  </a:lnTo>
                  <a:lnTo>
                    <a:pt x="1282369" y="116255"/>
                  </a:lnTo>
                  <a:lnTo>
                    <a:pt x="1243406" y="92887"/>
                  </a:lnTo>
                  <a:lnTo>
                    <a:pt x="1202931" y="71907"/>
                  </a:lnTo>
                  <a:lnTo>
                    <a:pt x="1161034" y="53416"/>
                  </a:lnTo>
                  <a:lnTo>
                    <a:pt x="1117815" y="37490"/>
                  </a:lnTo>
                  <a:lnTo>
                    <a:pt x="1073378" y="24257"/>
                  </a:lnTo>
                  <a:lnTo>
                    <a:pt x="1027811" y="13792"/>
                  </a:lnTo>
                  <a:lnTo>
                    <a:pt x="981214" y="6184"/>
                  </a:lnTo>
                  <a:lnTo>
                    <a:pt x="933691" y="1562"/>
                  </a:lnTo>
                  <a:lnTo>
                    <a:pt x="885329" y="0"/>
                  </a:lnTo>
                  <a:lnTo>
                    <a:pt x="812241" y="0"/>
                  </a:lnTo>
                  <a:lnTo>
                    <a:pt x="808634" y="0"/>
                  </a:lnTo>
                  <a:lnTo>
                    <a:pt x="0" y="0"/>
                  </a:lnTo>
                  <a:lnTo>
                    <a:pt x="0" y="61341"/>
                  </a:lnTo>
                  <a:lnTo>
                    <a:pt x="1562" y="109702"/>
                  </a:lnTo>
                  <a:lnTo>
                    <a:pt x="6184" y="157226"/>
                  </a:lnTo>
                  <a:lnTo>
                    <a:pt x="13779" y="203822"/>
                  </a:lnTo>
                  <a:lnTo>
                    <a:pt x="24257" y="249389"/>
                  </a:lnTo>
                  <a:lnTo>
                    <a:pt x="37490" y="293827"/>
                  </a:lnTo>
                  <a:lnTo>
                    <a:pt x="53416" y="337045"/>
                  </a:lnTo>
                  <a:lnTo>
                    <a:pt x="71907" y="378929"/>
                  </a:lnTo>
                  <a:lnTo>
                    <a:pt x="92887" y="419417"/>
                  </a:lnTo>
                  <a:lnTo>
                    <a:pt x="116255" y="458381"/>
                  </a:lnTo>
                  <a:lnTo>
                    <a:pt x="141909" y="495731"/>
                  </a:lnTo>
                  <a:lnTo>
                    <a:pt x="169760" y="531380"/>
                  </a:lnTo>
                  <a:lnTo>
                    <a:pt x="199694" y="565226"/>
                  </a:lnTo>
                  <a:lnTo>
                    <a:pt x="231635" y="597166"/>
                  </a:lnTo>
                  <a:lnTo>
                    <a:pt x="265480" y="627113"/>
                  </a:lnTo>
                  <a:lnTo>
                    <a:pt x="301129" y="654951"/>
                  </a:lnTo>
                  <a:lnTo>
                    <a:pt x="338480" y="680605"/>
                  </a:lnTo>
                  <a:lnTo>
                    <a:pt x="377444" y="703973"/>
                  </a:lnTo>
                  <a:lnTo>
                    <a:pt x="417931" y="724954"/>
                  </a:lnTo>
                  <a:lnTo>
                    <a:pt x="459828" y="743458"/>
                  </a:lnTo>
                  <a:lnTo>
                    <a:pt x="503034" y="759371"/>
                  </a:lnTo>
                  <a:lnTo>
                    <a:pt x="547484" y="772617"/>
                  </a:lnTo>
                  <a:lnTo>
                    <a:pt x="593039" y="783082"/>
                  </a:lnTo>
                  <a:lnTo>
                    <a:pt x="639635" y="790676"/>
                  </a:lnTo>
                  <a:lnTo>
                    <a:pt x="687171" y="795312"/>
                  </a:lnTo>
                  <a:lnTo>
                    <a:pt x="735533" y="796874"/>
                  </a:lnTo>
                  <a:lnTo>
                    <a:pt x="808634" y="796874"/>
                  </a:lnTo>
                  <a:lnTo>
                    <a:pt x="812241" y="796874"/>
                  </a:lnTo>
                  <a:lnTo>
                    <a:pt x="1620862" y="796874"/>
                  </a:lnTo>
                  <a:lnTo>
                    <a:pt x="1620862" y="735533"/>
                  </a:lnTo>
                  <a:close/>
                </a:path>
              </a:pathLst>
            </a:custGeom>
            <a:solidFill>
              <a:srgbClr val="164C62"/>
            </a:solidFill>
          </p:spPr>
          <p:txBody>
            <a:bodyPr wrap="square" lIns="0" tIns="0" rIns="0" bIns="0" rtlCol="0"/>
            <a:lstStyle/>
            <a:p>
              <a:endParaRPr/>
            </a:p>
          </p:txBody>
        </p:sp>
        <p:sp>
          <p:nvSpPr>
            <p:cNvPr id="9" name="object 9"/>
            <p:cNvSpPr>
              <a:spLocks noGrp="1" noRot="1" noMove="1" noResize="1" noEditPoints="1" noAdjustHandles="1" noChangeArrowheads="1" noChangeShapeType="1"/>
            </p:cNvSpPr>
            <p:nvPr/>
          </p:nvSpPr>
          <p:spPr>
            <a:xfrm>
              <a:off x="9794989" y="1609127"/>
              <a:ext cx="1624965" cy="796925"/>
            </a:xfrm>
            <a:custGeom>
              <a:avLst/>
              <a:gdLst/>
              <a:ahLst/>
              <a:cxnLst/>
              <a:rect l="l" t="t" r="r" b="b"/>
              <a:pathLst>
                <a:path w="1624965" h="796925">
                  <a:moveTo>
                    <a:pt x="812241" y="0"/>
                  </a:moveTo>
                  <a:lnTo>
                    <a:pt x="0" y="0"/>
                  </a:lnTo>
                  <a:lnTo>
                    <a:pt x="0" y="61341"/>
                  </a:lnTo>
                  <a:lnTo>
                    <a:pt x="1574" y="109702"/>
                  </a:lnTo>
                  <a:lnTo>
                    <a:pt x="6197" y="157226"/>
                  </a:lnTo>
                  <a:lnTo>
                    <a:pt x="13792" y="203822"/>
                  </a:lnTo>
                  <a:lnTo>
                    <a:pt x="24257" y="249389"/>
                  </a:lnTo>
                  <a:lnTo>
                    <a:pt x="37503" y="293827"/>
                  </a:lnTo>
                  <a:lnTo>
                    <a:pt x="53416" y="337045"/>
                  </a:lnTo>
                  <a:lnTo>
                    <a:pt x="71920" y="378942"/>
                  </a:lnTo>
                  <a:lnTo>
                    <a:pt x="92900" y="419417"/>
                  </a:lnTo>
                  <a:lnTo>
                    <a:pt x="116255" y="458381"/>
                  </a:lnTo>
                  <a:lnTo>
                    <a:pt x="141922" y="495731"/>
                  </a:lnTo>
                  <a:lnTo>
                    <a:pt x="169760" y="531380"/>
                  </a:lnTo>
                  <a:lnTo>
                    <a:pt x="199707" y="565226"/>
                  </a:lnTo>
                  <a:lnTo>
                    <a:pt x="231648" y="597166"/>
                  </a:lnTo>
                  <a:lnTo>
                    <a:pt x="265493" y="627113"/>
                  </a:lnTo>
                  <a:lnTo>
                    <a:pt x="301142" y="654951"/>
                  </a:lnTo>
                  <a:lnTo>
                    <a:pt x="338493" y="680605"/>
                  </a:lnTo>
                  <a:lnTo>
                    <a:pt x="377456" y="703973"/>
                  </a:lnTo>
                  <a:lnTo>
                    <a:pt x="417931" y="724954"/>
                  </a:lnTo>
                  <a:lnTo>
                    <a:pt x="459828" y="743445"/>
                  </a:lnTo>
                  <a:lnTo>
                    <a:pt x="503047" y="759371"/>
                  </a:lnTo>
                  <a:lnTo>
                    <a:pt x="547484" y="772604"/>
                  </a:lnTo>
                  <a:lnTo>
                    <a:pt x="593051" y="783082"/>
                  </a:lnTo>
                  <a:lnTo>
                    <a:pt x="639648" y="790676"/>
                  </a:lnTo>
                  <a:lnTo>
                    <a:pt x="687171" y="795299"/>
                  </a:lnTo>
                  <a:lnTo>
                    <a:pt x="735533" y="796861"/>
                  </a:lnTo>
                  <a:lnTo>
                    <a:pt x="812241" y="796861"/>
                  </a:lnTo>
                  <a:lnTo>
                    <a:pt x="812241" y="0"/>
                  </a:lnTo>
                  <a:close/>
                </a:path>
                <a:path w="1624965" h="796925">
                  <a:moveTo>
                    <a:pt x="1624495" y="0"/>
                  </a:moveTo>
                  <a:lnTo>
                    <a:pt x="812266" y="0"/>
                  </a:lnTo>
                  <a:lnTo>
                    <a:pt x="812266" y="796861"/>
                  </a:lnTo>
                  <a:lnTo>
                    <a:pt x="888961" y="796861"/>
                  </a:lnTo>
                  <a:lnTo>
                    <a:pt x="937323" y="795299"/>
                  </a:lnTo>
                  <a:lnTo>
                    <a:pt x="984846" y="790676"/>
                  </a:lnTo>
                  <a:lnTo>
                    <a:pt x="1031443" y="783082"/>
                  </a:lnTo>
                  <a:lnTo>
                    <a:pt x="1076998" y="772617"/>
                  </a:lnTo>
                  <a:lnTo>
                    <a:pt x="1121448" y="759371"/>
                  </a:lnTo>
                  <a:lnTo>
                    <a:pt x="1164653" y="743458"/>
                  </a:lnTo>
                  <a:lnTo>
                    <a:pt x="1206550" y="724954"/>
                  </a:lnTo>
                  <a:lnTo>
                    <a:pt x="1247038" y="703973"/>
                  </a:lnTo>
                  <a:lnTo>
                    <a:pt x="1286002" y="680605"/>
                  </a:lnTo>
                  <a:lnTo>
                    <a:pt x="1323352" y="654951"/>
                  </a:lnTo>
                  <a:lnTo>
                    <a:pt x="1359001" y="627113"/>
                  </a:lnTo>
                  <a:lnTo>
                    <a:pt x="1392847" y="597166"/>
                  </a:lnTo>
                  <a:lnTo>
                    <a:pt x="1424787" y="565226"/>
                  </a:lnTo>
                  <a:lnTo>
                    <a:pt x="1454734" y="531380"/>
                  </a:lnTo>
                  <a:lnTo>
                    <a:pt x="1482572" y="495731"/>
                  </a:lnTo>
                  <a:lnTo>
                    <a:pt x="1508226" y="458381"/>
                  </a:lnTo>
                  <a:lnTo>
                    <a:pt x="1531594" y="419417"/>
                  </a:lnTo>
                  <a:lnTo>
                    <a:pt x="1552575" y="378942"/>
                  </a:lnTo>
                  <a:lnTo>
                    <a:pt x="1571078" y="337045"/>
                  </a:lnTo>
                  <a:lnTo>
                    <a:pt x="1586992" y="293827"/>
                  </a:lnTo>
                  <a:lnTo>
                    <a:pt x="1600238" y="249389"/>
                  </a:lnTo>
                  <a:lnTo>
                    <a:pt x="1610702" y="203822"/>
                  </a:lnTo>
                  <a:lnTo>
                    <a:pt x="1618297" y="157226"/>
                  </a:lnTo>
                  <a:lnTo>
                    <a:pt x="1622933" y="109702"/>
                  </a:lnTo>
                  <a:lnTo>
                    <a:pt x="1624495" y="61328"/>
                  </a:lnTo>
                  <a:lnTo>
                    <a:pt x="1624495" y="0"/>
                  </a:lnTo>
                  <a:close/>
                </a:path>
              </a:pathLst>
            </a:custGeom>
            <a:solidFill>
              <a:srgbClr val="8FD1DA"/>
            </a:solidFill>
          </p:spPr>
          <p:txBody>
            <a:bodyPr wrap="square" lIns="0" tIns="0" rIns="0" bIns="0" rtlCol="0"/>
            <a:lstStyle/>
            <a:p>
              <a:endParaRPr/>
            </a:p>
          </p:txBody>
        </p:sp>
      </p:grpSp>
      <p:sp>
        <p:nvSpPr>
          <p:cNvPr id="12" name="object 2">
            <a:extLst>
              <a:ext uri="{FF2B5EF4-FFF2-40B4-BE49-F238E27FC236}">
                <a16:creationId xmlns:a16="http://schemas.microsoft.com/office/drawing/2014/main" id="{4FC15234-8014-5327-7B29-3A766E119518}"/>
              </a:ext>
            </a:extLst>
          </p:cNvPr>
          <p:cNvSpPr txBox="1">
            <a:spLocks noGrp="1"/>
          </p:cNvSpPr>
          <p:nvPr>
            <p:ph type="title" idx="4294967295"/>
          </p:nvPr>
        </p:nvSpPr>
        <p:spPr>
          <a:xfrm>
            <a:off x="707299" y="4452867"/>
            <a:ext cx="7065101" cy="705321"/>
          </a:xfrm>
          <a:prstGeom prst="rect">
            <a:avLst/>
          </a:prstGeom>
          <a:noFill/>
          <a:ln>
            <a:noFill/>
            <a:prstDash/>
          </a:ln>
          <a:effectLst/>
        </p:spPr>
        <p:txBody>
          <a:bodyPr rot="0" spcFirstLastPara="0" vertOverflow="overflow" horzOverflow="overflow" vert="horz" wrap="square" lIns="0" tIns="12700" rIns="0" bIns="0" numCol="1" spcCol="0" rtlCol="0" fromWordArt="0" anchor="t" anchorCtr="0" forceAA="0" compatLnSpc="1">
            <a:prstTxWarp prst="textNoShape">
              <a:avLst/>
            </a:prstTxWarp>
            <a:spAutoFit/>
          </a:bodyPr>
          <a:lstStyle>
            <a:lvl1pPr>
              <a:defRPr>
                <a:latin typeface="+mj-lt"/>
                <a:ea typeface="+mj-ea"/>
                <a:cs typeface="+mj-cs"/>
              </a:defRPr>
            </a:lvl1pPr>
          </a:lstStyle>
          <a:p>
            <a:pPr marL="12700" marR="0" lvl="0" indent="0" defTabSz="914400" eaLnBrk="1" fontAlgn="auto" latinLnBrk="0" hangingPunct="1">
              <a:lnSpc>
                <a:spcPct val="100000"/>
              </a:lnSpc>
              <a:spcBef>
                <a:spcPts val="100"/>
              </a:spcBef>
              <a:spcAft>
                <a:spcPts val="0"/>
              </a:spcAft>
              <a:buClrTx/>
              <a:buSzTx/>
              <a:buFontTx/>
              <a:buNone/>
              <a:tabLst>
                <a:tab pos="1280795" algn="l"/>
              </a:tabLst>
              <a:defRPr/>
            </a:pPr>
            <a:r>
              <a:rPr kumimoji="0" lang="en-GB" sz="4500" b="1" i="0" u="none" strike="noStrike" kern="0" cap="none" spc="-10" normalizeH="0" baseline="0" noProof="0">
                <a:ln>
                  <a:noFill/>
                </a:ln>
                <a:solidFill>
                  <a:srgbClr val="AE564A"/>
                </a:solidFill>
                <a:effectLst/>
                <a:uLnTx/>
                <a:uFillTx/>
                <a:latin typeface="Arial" panose="020B0604020202020204" pitchFamily="34" charset="0"/>
                <a:ea typeface="+mj-ea"/>
                <a:cs typeface="Arial" panose="020B0604020202020204" pitchFamily="34" charset="0"/>
              </a:rPr>
              <a:t>Time for questions!</a:t>
            </a:r>
            <a:endParaRPr kumimoji="0" lang="en-GB" sz="4500" b="1" i="0" u="none" strike="noStrike" kern="0" cap="none" spc="0" normalizeH="0" baseline="0" noProof="0">
              <a:ln>
                <a:noFill/>
              </a:ln>
              <a:solidFill>
                <a:sysClr val="windowText" lastClr="000000"/>
              </a:solidFill>
              <a:effectLst/>
              <a:uLnTx/>
              <a:uFillTx/>
              <a:latin typeface="Arial" panose="020B0604020202020204" pitchFamily="34" charset="0"/>
              <a:ea typeface="+mj-ea"/>
              <a:cs typeface="Arial" panose="020B0604020202020204" pitchFamily="34" charset="0"/>
            </a:endParaRPr>
          </a:p>
        </p:txBody>
      </p:sp>
      <p:pic>
        <p:nvPicPr>
          <p:cNvPr id="10" name="Picture 9" descr="Sheffield City Council logo">
            <a:extLst>
              <a:ext uri="{FF2B5EF4-FFF2-40B4-BE49-F238E27FC236}">
                <a16:creationId xmlns:a16="http://schemas.microsoft.com/office/drawing/2014/main" id="{4501137F-1851-B619-6854-9A8BF887DA58}"/>
              </a:ext>
            </a:extLst>
          </p:cNvPr>
          <p:cNvPicPr>
            <a:picLocks noGrp="1" noRot="1" noChangeAspect="1" noMove="1" noResize="1" noEditPoints="1" noAdjustHandles="1" noChangeArrowheads="1" noChangeShapeType="1" noCrop="1"/>
          </p:cNvPicPr>
          <p:nvPr/>
        </p:nvPicPr>
        <p:blipFill>
          <a:blip r:embed="rId3" cstate="email">
            <a:extLst>
              <a:ext uri="{28A0092B-C50C-407E-A947-70E740481C1C}">
                <a14:useLocalDpi xmlns:a14="http://schemas.microsoft.com/office/drawing/2010/main"/>
              </a:ext>
            </a:extLst>
          </a:blip>
          <a:stretch>
            <a:fillRect/>
          </a:stretch>
        </p:blipFill>
        <p:spPr>
          <a:xfrm>
            <a:off x="10058400" y="5029200"/>
            <a:ext cx="1457068" cy="1143000"/>
          </a:xfrm>
          <a:prstGeom prst="rect">
            <a:avLst/>
          </a:prstGeom>
        </p:spPr>
      </p:pic>
      <p:sp>
        <p:nvSpPr>
          <p:cNvPr id="11" name="Slide Number Placeholder 3">
            <a:extLst>
              <a:ext uri="{FF2B5EF4-FFF2-40B4-BE49-F238E27FC236}">
                <a16:creationId xmlns:a16="http://schemas.microsoft.com/office/drawing/2014/main" id="{5BBBA285-71CE-A51B-D368-ED6BE3FC53DE}"/>
              </a:ext>
            </a:extLst>
          </p:cNvPr>
          <p:cNvSpPr txBox="1">
            <a:spLocks/>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18</a:t>
            </a:fld>
            <a:endParaRPr lang="en-GB"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3" name="object 2">
            <a:extLst>
              <a:ext uri="{FF2B5EF4-FFF2-40B4-BE49-F238E27FC236}">
                <a16:creationId xmlns:a16="http://schemas.microsoft.com/office/drawing/2014/main" id="{7FEF95DC-788B-D5F8-B7FF-6C27EB7E78A2}"/>
              </a:ext>
            </a:extLst>
          </p:cNvPr>
          <p:cNvSpPr txBox="1">
            <a:spLocks noGrp="1"/>
          </p:cNvSpPr>
          <p:nvPr>
            <p:ph type="title" idx="4294967295"/>
          </p:nvPr>
        </p:nvSpPr>
        <p:spPr>
          <a:xfrm>
            <a:off x="707298" y="394869"/>
            <a:ext cx="5236301" cy="566822"/>
          </a:xfrm>
          <a:prstGeom prst="rect">
            <a:avLst/>
          </a:prstGeom>
          <a:noFill/>
          <a:ln>
            <a:noFill/>
            <a:prstDash/>
          </a:ln>
          <a:effectLst/>
        </p:spPr>
        <p:txBody>
          <a:bodyPr rot="0" spcFirstLastPara="0" vertOverflow="overflow" horzOverflow="overflow" vert="horz" wrap="square" lIns="0" tIns="12700" rIns="0" bIns="0" numCol="1" spcCol="0" rtlCol="0" fromWordArt="0" anchor="t" anchorCtr="0" forceAA="0" compatLnSpc="1">
            <a:prstTxWarp prst="textNoShape">
              <a:avLst/>
            </a:prstTxWarp>
            <a:spAutoFit/>
          </a:bodyPr>
          <a:lstStyle>
            <a:lvl1pPr>
              <a:defRPr>
                <a:latin typeface="+mj-lt"/>
                <a:ea typeface="+mj-ea"/>
                <a:cs typeface="+mj-cs"/>
              </a:defRPr>
            </a:lvl1p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en-GB"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rPr>
              <a:t>Welcome</a:t>
            </a:r>
          </a:p>
        </p:txBody>
      </p:sp>
      <p:sp>
        <p:nvSpPr>
          <p:cNvPr id="12" name="object 1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19" name="object 3">
            <a:extLst>
              <a:ext uri="{FF2B5EF4-FFF2-40B4-BE49-F238E27FC236}">
                <a16:creationId xmlns:a16="http://schemas.microsoft.com/office/drawing/2014/main" id="{11C92AAA-4D60-A0CA-8090-25F801B4E090}"/>
              </a:ext>
            </a:extLst>
          </p:cNvPr>
          <p:cNvSpPr txBox="1"/>
          <p:nvPr/>
        </p:nvSpPr>
        <p:spPr>
          <a:xfrm>
            <a:off x="707298" y="1664996"/>
            <a:ext cx="10907689" cy="4075475"/>
          </a:xfrm>
          <a:prstGeom prst="rect">
            <a:avLst/>
          </a:prstGeom>
        </p:spPr>
        <p:txBody>
          <a:bodyPr vert="horz" wrap="square" lIns="0" tIns="12700" rIns="0" bIns="0" rtlCol="0">
            <a:spAutoFit/>
          </a:bodyPr>
          <a:lstStyle/>
          <a:p>
            <a:r>
              <a:rPr lang="en-GB" sz="2400" b="1" spc="-10">
                <a:solidFill>
                  <a:srgbClr val="AE564A"/>
                </a:solidFill>
                <a:latin typeface="Arial" panose="020B0604020202020204" pitchFamily="34" charset="0"/>
                <a:cs typeface="Arial" panose="020B0604020202020204" pitchFamily="34" charset="0"/>
              </a:rPr>
              <a:t>Introductions</a:t>
            </a:r>
            <a:endParaRPr lang="en-GB" sz="2400">
              <a:latin typeface="Arial" panose="020B0604020202020204" pitchFamily="34" charset="0"/>
              <a:cs typeface="Arial" panose="020B0604020202020204" pitchFamily="34" charset="0"/>
            </a:endParaRPr>
          </a:p>
          <a:p>
            <a:endParaRPr lang="en-GB" sz="1800" kern="10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r>
              <a:rPr lang="en-GB" kern="100">
                <a:solidFill>
                  <a:srgbClr val="000000"/>
                </a:solidFill>
                <a:latin typeface="Arial" panose="020B0604020202020204" pitchFamily="34" charset="0"/>
                <a:ea typeface="Aptos" panose="020B0004020202020204" pitchFamily="34" charset="0"/>
                <a:cs typeface="Arial" panose="020B0604020202020204" pitchFamily="34" charset="0"/>
              </a:rPr>
              <a:t>Helen Archer</a:t>
            </a:r>
          </a:p>
          <a:p>
            <a:r>
              <a:rPr lang="en-GB" kern="100">
                <a:solidFill>
                  <a:srgbClr val="000000"/>
                </a:solidFill>
                <a:latin typeface="Arial" panose="020B0604020202020204" pitchFamily="34" charset="0"/>
                <a:ea typeface="Aptos" panose="020B0004020202020204" pitchFamily="34" charset="0"/>
                <a:cs typeface="Arial" panose="020B0604020202020204" pitchFamily="34" charset="0"/>
              </a:rPr>
              <a:t>Jonathan Mercer</a:t>
            </a:r>
          </a:p>
          <a:p>
            <a:endParaRPr lang="en-GB" kern="100">
              <a:solidFill>
                <a:srgbClr val="000000"/>
              </a:solidFill>
              <a:latin typeface="Arial" panose="020B0604020202020204" pitchFamily="34" charset="0"/>
              <a:ea typeface="Aptos" panose="020B0004020202020204" pitchFamily="34" charset="0"/>
              <a:cs typeface="Arial" panose="020B0604020202020204" pitchFamily="34" charset="0"/>
            </a:endParaRPr>
          </a:p>
          <a:p>
            <a:r>
              <a:rPr lang="en-GB" sz="2400" b="1" spc="-10">
                <a:solidFill>
                  <a:srgbClr val="AE564A"/>
                </a:solidFill>
                <a:latin typeface="Arial" panose="020B0604020202020204" pitchFamily="34" charset="0"/>
                <a:cs typeface="Arial" panose="020B0604020202020204" pitchFamily="34" charset="0"/>
              </a:rPr>
              <a:t>Today</a:t>
            </a:r>
            <a:endParaRPr lang="en-GB" sz="2400" kern="100">
              <a:solidFill>
                <a:srgbClr val="000000"/>
              </a:solidFill>
              <a:latin typeface="Arial" panose="020B0604020202020204" pitchFamily="34" charset="0"/>
              <a:ea typeface="Aptos" panose="020B0004020202020204" pitchFamily="34" charset="0"/>
              <a:cs typeface="Arial" panose="020B0604020202020204" pitchFamily="34" charset="0"/>
            </a:endParaRPr>
          </a:p>
          <a:p>
            <a:endParaRPr lang="en-GB" kern="100">
              <a:solidFill>
                <a:srgbClr val="000000"/>
              </a:solidFill>
              <a:latin typeface="Arial" panose="020B0604020202020204" pitchFamily="34" charset="0"/>
              <a:ea typeface="Aptos" panose="020B0004020202020204" pitchFamily="34" charset="0"/>
              <a:cs typeface="Arial" panose="020B0604020202020204" pitchFamily="34" charset="0"/>
            </a:endParaRPr>
          </a:p>
          <a:p>
            <a:pPr marL="285750" indent="-285750">
              <a:buFont typeface="Arial" panose="020B0604020202020204" pitchFamily="34" charset="0"/>
              <a:buChar char="•"/>
            </a:pPr>
            <a:r>
              <a:rPr lang="en-GB" kern="100">
                <a:solidFill>
                  <a:srgbClr val="000000"/>
                </a:solidFill>
                <a:latin typeface="Arial" panose="020B0604020202020204" pitchFamily="34" charset="0"/>
                <a:ea typeface="Aptos" panose="020B0004020202020204" pitchFamily="34" charset="0"/>
                <a:cs typeface="Arial" panose="020B0604020202020204" pitchFamily="34" charset="0"/>
              </a:rPr>
              <a:t>General introduction to the work we do and what we can offer young people</a:t>
            </a:r>
          </a:p>
          <a:p>
            <a:pPr marL="285750" indent="-285750">
              <a:buFont typeface="Arial" panose="020B0604020202020204" pitchFamily="34" charset="0"/>
              <a:buChar char="•"/>
            </a:pPr>
            <a:r>
              <a:rPr lang="en-GB" kern="100">
                <a:solidFill>
                  <a:srgbClr val="000000"/>
                </a:solidFill>
                <a:latin typeface="Arial" panose="020B0604020202020204" pitchFamily="34" charset="0"/>
                <a:ea typeface="Aptos" panose="020B0004020202020204" pitchFamily="34" charset="0"/>
                <a:cs typeface="Arial" panose="020B0604020202020204" pitchFamily="34" charset="0"/>
              </a:rPr>
              <a:t>Open for questions &amp; answers.</a:t>
            </a:r>
          </a:p>
          <a:p>
            <a:endParaRPr lang="en-GB" kern="100">
              <a:solidFill>
                <a:srgbClr val="000000"/>
              </a:solidFill>
              <a:latin typeface="Arial" panose="020B0604020202020204" pitchFamily="34" charset="0"/>
              <a:ea typeface="Aptos" panose="020B0004020202020204" pitchFamily="34" charset="0"/>
              <a:cs typeface="Arial" panose="020B0604020202020204" pitchFamily="34" charset="0"/>
            </a:endParaRPr>
          </a:p>
          <a:p>
            <a:endParaRPr lang="en-GB" kern="100">
              <a:solidFill>
                <a:srgbClr val="000000"/>
              </a:solidFill>
              <a:latin typeface="Arial" panose="020B0604020202020204" pitchFamily="34" charset="0"/>
              <a:ea typeface="Aptos" panose="020B0004020202020204" pitchFamily="34" charset="0"/>
              <a:cs typeface="Arial" panose="020B0604020202020204" pitchFamily="34" charset="0"/>
            </a:endParaRPr>
          </a:p>
          <a:p>
            <a:r>
              <a:rPr lang="en-GB" u="sng">
                <a:solidFill>
                  <a:srgbClr val="3D3D3B"/>
                </a:solidFill>
                <a:latin typeface="Arial" panose="020B0604020202020204" pitchFamily="34" charset="0"/>
                <a:cs typeface="Arial" panose="020B0604020202020204" pitchFamily="34" charset="0"/>
              </a:rPr>
              <a:t>For today</a:t>
            </a:r>
            <a:r>
              <a:rPr lang="en-GB">
                <a:solidFill>
                  <a:srgbClr val="3D3D3B"/>
                </a:solidFill>
                <a:latin typeface="Arial" panose="020B0604020202020204" pitchFamily="34" charset="0"/>
                <a:cs typeface="Arial" panose="020B0604020202020204" pitchFamily="34" charset="0"/>
              </a:rPr>
              <a:t>: this is a general talk and Q&amp;A session to help provide information. If you need to talk to us about your child or young person, please contact us directly (details to follow). </a:t>
            </a:r>
            <a:endParaRPr lang="en-GB" i="1">
              <a:solidFill>
                <a:srgbClr val="3D3D3B"/>
              </a:solidFill>
              <a:latin typeface="Arial" panose="020B0604020202020204" pitchFamily="34" charset="0"/>
              <a:cs typeface="Arial" panose="020B0604020202020204" pitchFamily="34" charset="0"/>
            </a:endParaRPr>
          </a:p>
          <a:p>
            <a:endParaRPr lang="en-GB" kern="100">
              <a:solidFill>
                <a:srgbClr val="000000"/>
              </a:solidFill>
              <a:latin typeface="Arial" panose="020B0604020202020204" pitchFamily="34" charset="0"/>
              <a:ea typeface="Aptos" panose="020B0004020202020204" pitchFamily="34" charset="0"/>
              <a:cs typeface="Arial" panose="020B0604020202020204" pitchFamily="34" charset="0"/>
            </a:endParaRPr>
          </a:p>
        </p:txBody>
      </p:sp>
      <p:sp>
        <p:nvSpPr>
          <p:cNvPr id="15" name="object 14">
            <a:extLst>
              <a:ext uri="{FF2B5EF4-FFF2-40B4-BE49-F238E27FC236}">
                <a16:creationId xmlns:a16="http://schemas.microsoft.com/office/drawing/2014/main" id="{9240C550-3A93-1C20-2867-FA32687ABC3B}"/>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48BBFB98-DDEA-AC99-DC87-982E91B1BF8F}"/>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11F5B44F-A622-E4A4-BC53-ADAF0BE4080F}"/>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2</a:t>
            </a:fld>
            <a:endParaRPr lang="en-GB" sz="1400"/>
          </a:p>
        </p:txBody>
      </p:sp>
      <p:grpSp>
        <p:nvGrpSpPr>
          <p:cNvPr id="3" name="object 3">
            <a:extLs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5" name="object 5">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sp>
          <p:nvSpPr>
            <p:cNvPr id="4" name="object 4"/>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grpSp>
    </p:spTree>
    <p:extLst>
      <p:ext uri="{BB962C8B-B14F-4D97-AF65-F5344CB8AC3E}">
        <p14:creationId xmlns:p14="http://schemas.microsoft.com/office/powerpoint/2010/main" val="341594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grpSp>
        <p:nvGrpSpPr>
          <p:cNvPr id="3" name="object 3">
            <a:extLs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grpSp>
        <p:nvGrpSpPr>
          <p:cNvPr id="6" name="object 6">
            <a:extLs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12" name="object 1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sp>
        <p:nvSpPr>
          <p:cNvPr id="13" name="object 2">
            <a:extLst>
              <a:ext uri="{FF2B5EF4-FFF2-40B4-BE49-F238E27FC236}">
                <a16:creationId xmlns:a16="http://schemas.microsoft.com/office/drawing/2014/main" id="{7FEF95DC-788B-D5F8-B7FF-6C27EB7E78A2}"/>
              </a:ext>
            </a:extLst>
          </p:cNvPr>
          <p:cNvSpPr txBox="1">
            <a:spLocks noGrp="1"/>
          </p:cNvSpPr>
          <p:nvPr>
            <p:ph type="title" idx="4294967295"/>
          </p:nvPr>
        </p:nvSpPr>
        <p:spPr>
          <a:xfrm>
            <a:off x="707298" y="394869"/>
            <a:ext cx="5236301" cy="566822"/>
          </a:xfrm>
          <a:prstGeom prst="rect">
            <a:avLst/>
          </a:prstGeom>
          <a:noFill/>
          <a:ln>
            <a:noFill/>
            <a:prstDash/>
          </a:ln>
          <a:effectLst/>
        </p:spPr>
        <p:txBody>
          <a:bodyPr rot="0" spcFirstLastPara="0" vertOverflow="overflow" horzOverflow="overflow" vert="horz" wrap="square" lIns="0" tIns="12700" rIns="0" bIns="0" numCol="1" spcCol="0" rtlCol="0" fromWordArt="0" anchor="t" anchorCtr="0" forceAA="0" compatLnSpc="1">
            <a:prstTxWarp prst="textNoShape">
              <a:avLst/>
            </a:prstTxWarp>
            <a:spAutoFit/>
          </a:bodyPr>
          <a:lstStyle>
            <a:lvl1pPr>
              <a:defRPr>
                <a:latin typeface="+mj-lt"/>
                <a:ea typeface="+mj-ea"/>
                <a:cs typeface="+mj-cs"/>
              </a:defRPr>
            </a:lvl1p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en-GB"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rPr>
              <a:t>Who we are</a:t>
            </a:r>
          </a:p>
        </p:txBody>
      </p:sp>
      <p:sp>
        <p:nvSpPr>
          <p:cNvPr id="15" name="object 14">
            <a:extLst>
              <a:ext uri="{FF2B5EF4-FFF2-40B4-BE49-F238E27FC236}">
                <a16:creationId xmlns:a16="http://schemas.microsoft.com/office/drawing/2014/main" id="{9240C550-3A93-1C20-2867-FA32687ABC3B}"/>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48BBFB98-DDEA-AC99-DC87-982E91B1BF8F}"/>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11F5B44F-A622-E4A4-BC53-ADAF0BE4080F}"/>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3</a:t>
            </a:fld>
            <a:endParaRPr lang="en-GB" sz="1400"/>
          </a:p>
        </p:txBody>
      </p:sp>
      <p:sp>
        <p:nvSpPr>
          <p:cNvPr id="19" name="object 3">
            <a:extLst>
              <a:ext uri="{FF2B5EF4-FFF2-40B4-BE49-F238E27FC236}">
                <a16:creationId xmlns:a16="http://schemas.microsoft.com/office/drawing/2014/main" id="{11C92AAA-4D60-A0CA-8090-25F801B4E090}"/>
              </a:ext>
            </a:extLst>
          </p:cNvPr>
          <p:cNvSpPr txBox="1"/>
          <p:nvPr/>
        </p:nvSpPr>
        <p:spPr>
          <a:xfrm>
            <a:off x="707298" y="1664996"/>
            <a:ext cx="10907689" cy="4121641"/>
          </a:xfrm>
          <a:prstGeom prst="rect">
            <a:avLst/>
          </a:prstGeom>
        </p:spPr>
        <p:txBody>
          <a:bodyPr vert="horz" wrap="square" lIns="0" tIns="12700" rIns="0" bIns="0" rtlCol="0">
            <a:spAutoFit/>
          </a:bodyPr>
          <a:lstStyle/>
          <a:p>
            <a:r>
              <a:rPr lang="en-GB" sz="2400" b="1" spc="-10">
                <a:solidFill>
                  <a:srgbClr val="AE564A"/>
                </a:solidFill>
                <a:latin typeface="Arial" panose="020B0604020202020204" pitchFamily="34" charset="0"/>
                <a:cs typeface="Arial" panose="020B0604020202020204" pitchFamily="34" charset="0"/>
              </a:rPr>
              <a:t>Our team</a:t>
            </a:r>
            <a:endParaRPr lang="en-GB" sz="2400" kern="10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marL="278765" indent="-266065">
              <a:lnSpc>
                <a:spcPct val="100000"/>
              </a:lnSpc>
              <a:spcBef>
                <a:spcPts val="1545"/>
              </a:spcBef>
              <a:buChar char="•"/>
              <a:tabLst>
                <a:tab pos="278765" algn="l"/>
              </a:tabLst>
            </a:pPr>
            <a:r>
              <a:rPr lang="en-GB">
                <a:solidFill>
                  <a:srgbClr val="3D3D3B"/>
                </a:solidFill>
                <a:latin typeface="Arial" panose="020B0604020202020204" pitchFamily="34" charset="0"/>
                <a:cs typeface="Arial" panose="020B0604020202020204" pitchFamily="34" charset="0"/>
              </a:rPr>
              <a:t>We are a team of fifteen adult social care workers, supported by two team managers.</a:t>
            </a:r>
          </a:p>
          <a:p>
            <a:pPr marL="278765" indent="-266065">
              <a:lnSpc>
                <a:spcPct val="100000"/>
              </a:lnSpc>
              <a:spcBef>
                <a:spcPts val="1545"/>
              </a:spcBef>
              <a:buChar char="•"/>
              <a:tabLst>
                <a:tab pos="278765" algn="l"/>
              </a:tabLst>
            </a:pPr>
            <a:r>
              <a:rPr lang="en-GB">
                <a:solidFill>
                  <a:srgbClr val="3D3D3B"/>
                </a:solidFill>
                <a:latin typeface="Arial" panose="020B0604020202020204" pitchFamily="34" charset="0"/>
                <a:cs typeface="Arial" panose="020B0604020202020204" pitchFamily="34" charset="0"/>
              </a:rPr>
              <a:t>We work for Sheffield Council’s adult social care service, but work closely with colleagues in children’s social care services and specialist schools. </a:t>
            </a:r>
          </a:p>
          <a:p>
            <a:pPr marL="278765" indent="-266065">
              <a:lnSpc>
                <a:spcPct val="100000"/>
              </a:lnSpc>
              <a:spcBef>
                <a:spcPts val="1545"/>
              </a:spcBef>
              <a:buChar char="•"/>
              <a:tabLst>
                <a:tab pos="278765" algn="l"/>
              </a:tabLst>
            </a:pPr>
            <a:endParaRPr lang="en-GB">
              <a:solidFill>
                <a:srgbClr val="3D3D3B"/>
              </a:solidFill>
              <a:latin typeface="Arial" panose="020B0604020202020204" pitchFamily="34" charset="0"/>
              <a:cs typeface="Arial" panose="020B0604020202020204" pitchFamily="34" charset="0"/>
            </a:endParaRPr>
          </a:p>
          <a:p>
            <a:r>
              <a:rPr lang="en-GB" sz="2400" b="1" spc="-10">
                <a:solidFill>
                  <a:srgbClr val="AE564A"/>
                </a:solidFill>
                <a:latin typeface="Arial" panose="020B0604020202020204" pitchFamily="34" charset="0"/>
                <a:cs typeface="Arial" panose="020B0604020202020204" pitchFamily="34" charset="0"/>
              </a:rPr>
              <a:t>Our ethos</a:t>
            </a:r>
            <a:endParaRPr lang="en-GB" sz="2400" kern="10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marL="278765" indent="-266065">
              <a:lnSpc>
                <a:spcPct val="100000"/>
              </a:lnSpc>
              <a:spcBef>
                <a:spcPts val="1545"/>
              </a:spcBef>
              <a:buChar char="•"/>
              <a:tabLst>
                <a:tab pos="278765" algn="l"/>
              </a:tabLst>
            </a:pPr>
            <a:r>
              <a:rPr lang="en-GB">
                <a:solidFill>
                  <a:srgbClr val="3D3D3B"/>
                </a:solidFill>
                <a:latin typeface="Arial" panose="020B0604020202020204" pitchFamily="34" charset="0"/>
                <a:cs typeface="Arial" panose="020B0604020202020204" pitchFamily="34" charset="0"/>
              </a:rPr>
              <a:t>‘Living the life you want to live’</a:t>
            </a:r>
          </a:p>
          <a:p>
            <a:pPr marL="278765" indent="-266065">
              <a:lnSpc>
                <a:spcPct val="100000"/>
              </a:lnSpc>
              <a:spcBef>
                <a:spcPts val="1545"/>
              </a:spcBef>
              <a:buChar char="•"/>
              <a:tabLst>
                <a:tab pos="278765" algn="l"/>
              </a:tabLst>
            </a:pPr>
            <a:r>
              <a:rPr lang="en-GB">
                <a:solidFill>
                  <a:srgbClr val="3D3D3B"/>
                </a:solidFill>
                <a:latin typeface="Arial" panose="020B0604020202020204" pitchFamily="34" charset="0"/>
                <a:cs typeface="Arial" panose="020B0604020202020204" pitchFamily="34" charset="0"/>
              </a:rPr>
              <a:t>Boosting independence, finding out what young people want (goals), enabling young people to do more for themselves</a:t>
            </a:r>
          </a:p>
          <a:p>
            <a:pPr marL="278765" indent="-266065">
              <a:lnSpc>
                <a:spcPct val="100000"/>
              </a:lnSpc>
              <a:spcBef>
                <a:spcPts val="1545"/>
              </a:spcBef>
              <a:buChar char="•"/>
              <a:tabLst>
                <a:tab pos="278765" algn="l"/>
              </a:tabLst>
            </a:pPr>
            <a:endParaRPr lang="en-GB">
              <a:solidFill>
                <a:srgbClr val="3D3D3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1993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96714667-9062-992A-0927-B5F3DFE3D12B}"/>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Who we work with</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A807F52D-5369-2217-15C2-09F9ECC4891D}"/>
              </a:ext>
            </a:extLst>
          </p:cNvPr>
          <p:cNvSpPr txBox="1">
            <a:spLocks/>
          </p:cNvSpPr>
          <p:nvPr/>
        </p:nvSpPr>
        <p:spPr>
          <a:xfrm>
            <a:off x="586536" y="1640103"/>
            <a:ext cx="11028451" cy="4303478"/>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a:t>We are an adult social care disability service for young people moving into adulthood who have a diagnosed disability (except for a mental health disorder). </a:t>
            </a:r>
          </a:p>
          <a:p>
            <a:pPr marL="12700" lvl="1"/>
            <a:endParaRPr lang="en-GB"/>
          </a:p>
          <a:p>
            <a:pPr marL="12700" lvl="1"/>
            <a:r>
              <a:rPr lang="en-GB"/>
              <a:t>We generally receive our referrals from people like:</a:t>
            </a:r>
          </a:p>
          <a:p>
            <a:pPr marL="12700" lvl="1"/>
            <a:endParaRPr lang="en-GB"/>
          </a:p>
          <a:p>
            <a:pPr marL="298450" lvl="1" indent="-285750">
              <a:buFont typeface="Arial" panose="020B0604020202020204" pitchFamily="34" charset="0"/>
              <a:buChar char="•"/>
            </a:pPr>
            <a:r>
              <a:rPr lang="en-GB"/>
              <a:t>Children with a Disability team (children’s social care)</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Special Needs Inclusion Play Schemes (children’s social care)</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Specialist schools in the city (e.g. Talbot, Seven Hills, Bents Green)</a:t>
            </a:r>
          </a:p>
          <a:p>
            <a:pPr marL="298450" lvl="1" indent="-285750">
              <a:buFont typeface="Arial" panose="020B0604020202020204" pitchFamily="34" charset="0"/>
              <a:buChar char="•"/>
            </a:pPr>
            <a:endParaRPr lang="en-GB"/>
          </a:p>
          <a:p>
            <a:pPr marL="298450" lvl="1" indent="-285750">
              <a:buFont typeface="Arial" panose="020B0604020202020204" pitchFamily="34" charset="0"/>
              <a:buChar char="•"/>
            </a:pPr>
            <a:r>
              <a:rPr lang="en-GB"/>
              <a:t>Mainstream schools, but only for young people with a significant level of disability</a:t>
            </a:r>
          </a:p>
          <a:p>
            <a:pPr marL="12700" lvl="1"/>
            <a:endParaRPr lang="en-GB"/>
          </a:p>
        </p:txBody>
      </p:sp>
      <p:sp>
        <p:nvSpPr>
          <p:cNvPr id="15" name="object 14">
            <a:extLst>
              <a:ext uri="{FF2B5EF4-FFF2-40B4-BE49-F238E27FC236}">
                <a16:creationId xmlns:a16="http://schemas.microsoft.com/office/drawing/2014/main" id="{9240C550-3A93-1C20-2867-FA32687ABC3B}"/>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48BBFB98-DDEA-AC99-DC87-982E91B1BF8F}"/>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11F5B44F-A622-E4A4-BC53-ADAF0BE4080F}"/>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4</a:t>
            </a:fld>
            <a:endParaRPr lang="en-GB" sz="1400"/>
          </a:p>
        </p:txBody>
      </p:sp>
      <p:grpSp>
        <p:nvGrpSpPr>
          <p:cNvPr id="3" name="object 3">
            <a:extLs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8304A94-EEB9-0048-0E71-5F826D64F7B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ADB7A22-8647-4163-8473-AF14FBF8DFB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194BEC12-B48C-0769-030C-4432B8FDFFE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331A94CB-314D-1E40-CB36-F37E94FA912B}"/>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5009A9CE-D47F-8A73-E850-FE174431350E}"/>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E6C17E59-BABB-28EA-9D96-F97DCBCD6B95}"/>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46B9193D-EDD3-C6D7-AC39-03E6A59DF3EE}"/>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15659D3B-BA5D-C401-9D6F-BDB3ECAE0723}"/>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86AA409D-DF71-F48D-0578-7124CC3DDD7C}"/>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32D4E034-E449-E335-5AC4-D6B4BF88A487}"/>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Who we work with (cont.)</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ABD892D2-FFF1-7A07-5244-EF7EF9CA1148}"/>
              </a:ext>
            </a:extLst>
          </p:cNvPr>
          <p:cNvSpPr txBox="1">
            <a:spLocks/>
          </p:cNvSpPr>
          <p:nvPr/>
        </p:nvSpPr>
        <p:spPr>
          <a:xfrm>
            <a:off x="586536" y="1640103"/>
            <a:ext cx="11028451" cy="4303478"/>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a:t>Some young people with a disability will have received support from children’s social care services and then be referred to our team…</a:t>
            </a:r>
          </a:p>
          <a:p>
            <a:pPr marL="12700" lvl="1"/>
            <a:endParaRPr lang="en-GB"/>
          </a:p>
          <a:p>
            <a:pPr marL="12700" lvl="1"/>
            <a:r>
              <a:rPr lang="en-GB"/>
              <a:t>… other young people with a disability will have had their care needs met by their family and school so won’t have had children’s social care support. </a:t>
            </a:r>
          </a:p>
          <a:p>
            <a:pPr marL="12700" lvl="1"/>
            <a:endParaRPr lang="en-GB"/>
          </a:p>
          <a:p>
            <a:pPr marL="12700" lvl="1"/>
            <a:r>
              <a:rPr lang="en-GB"/>
              <a:t>Both are OK! </a:t>
            </a:r>
          </a:p>
          <a:p>
            <a:pPr marL="12700" lvl="1"/>
            <a:endParaRPr lang="en-GB"/>
          </a:p>
          <a:p>
            <a:pPr marL="12700" lvl="1"/>
            <a:r>
              <a:rPr lang="en-GB" sz="2400" b="1">
                <a:solidFill>
                  <a:srgbClr val="B45244"/>
                </a:solidFill>
              </a:rPr>
              <a:t>A note about young people with a diagnosed mental health disorder</a:t>
            </a:r>
          </a:p>
          <a:p>
            <a:pPr marL="12700" lvl="1"/>
            <a:endParaRPr lang="en-GB"/>
          </a:p>
          <a:p>
            <a:pPr marL="12700" lvl="1"/>
            <a:r>
              <a:rPr lang="en-GB"/>
              <a:t>Our team doesn’t support these young people, but a separate team within adult social care does (contact details to follow). </a:t>
            </a:r>
          </a:p>
          <a:p>
            <a:pPr marL="12700" lvl="1"/>
            <a:endParaRPr lang="en-GB"/>
          </a:p>
          <a:p>
            <a:pPr marL="298450" lvl="1" indent="-285750">
              <a:buFont typeface="Arial" panose="020B0604020202020204" pitchFamily="34" charset="0"/>
              <a:buChar char="•"/>
            </a:pPr>
            <a:endParaRPr lang="en-GB"/>
          </a:p>
          <a:p>
            <a:pPr marL="12700" lvl="1"/>
            <a:endParaRPr lang="en-GB"/>
          </a:p>
        </p:txBody>
      </p:sp>
      <p:sp>
        <p:nvSpPr>
          <p:cNvPr id="15" name="object 14">
            <a:extLst>
              <a:ext uri="{FF2B5EF4-FFF2-40B4-BE49-F238E27FC236}">
                <a16:creationId xmlns:a16="http://schemas.microsoft.com/office/drawing/2014/main" id="{F972F0EF-6906-B4CB-7893-D05E76935E5C}"/>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1801AB6A-CBEB-0C3D-2B70-CFF874243061}"/>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55558076-65F2-B633-9AA8-12E0D27D3D5B}"/>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5</a:t>
            </a:fld>
            <a:endParaRPr lang="en-GB" sz="1400"/>
          </a:p>
        </p:txBody>
      </p:sp>
      <p:grpSp>
        <p:nvGrpSpPr>
          <p:cNvPr id="3" name="object 3">
            <a:extLst>
              <a:ext uri="{FF2B5EF4-FFF2-40B4-BE49-F238E27FC236}">
                <a16:creationId xmlns:a16="http://schemas.microsoft.com/office/drawing/2014/main" id="{F5ABBAB9-6CEA-0C55-D9C0-EB53196B7DBD}"/>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6F94B59C-BD9A-ECA3-D14F-54D9E53D6599}"/>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316824A6-BB38-42BC-3C9D-BBA5B2E71187}"/>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178307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63679CA-ED3C-B18F-F161-BA54F1F06BE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7221E28-5B28-F00F-90A4-82592CF70515}"/>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BA4E139D-81AE-728B-4660-D4DB86F4F330}"/>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DEDF7DA9-0E13-0550-1FAA-82ED14FE04E1}"/>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6F9331C9-8946-E481-3B47-3B22FE3F1807}"/>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BCAF5CE7-F7AD-F9EA-1A31-3820F89B028B}"/>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BD8CD6F6-01A8-C317-2725-72CDEBE102BE}"/>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F121B3FC-7A3E-967C-4A21-587E5AF3565E}"/>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1F483054-44EA-3ADC-7B51-D693483579F2}"/>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0D6C858C-4914-1346-1502-78EA74FD44E7}"/>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What we do</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A2439040-2AFD-1636-C246-FCCA44A72C7A}"/>
              </a:ext>
            </a:extLst>
          </p:cNvPr>
          <p:cNvSpPr txBox="1">
            <a:spLocks/>
          </p:cNvSpPr>
          <p:nvPr/>
        </p:nvSpPr>
        <p:spPr>
          <a:xfrm>
            <a:off x="586536" y="1640103"/>
            <a:ext cx="11028451" cy="4303478"/>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rtl="0" fontAlgn="base"/>
            <a:r>
              <a:rPr lang="en-GB">
                <a:solidFill>
                  <a:srgbClr val="B45244"/>
                </a:solidFill>
              </a:rPr>
              <a:t>We do things like…</a:t>
            </a:r>
          </a:p>
          <a:p>
            <a:pPr marL="285750" indent="-285750" rtl="0" fontAlgn="base">
              <a:buFont typeface="Wingdings" panose="05000000000000000000" pitchFamily="2" charset="2"/>
              <a:buChar char="ü"/>
            </a:pPr>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assess what support needs young people turning 18 have because of their disability</a:t>
            </a:r>
          </a:p>
          <a:p>
            <a:pPr rtl="0" fontAlgn="base"/>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decide whether young people are eligible for adult social care support</a:t>
            </a:r>
          </a:p>
          <a:p>
            <a:pPr rtl="0" fontAlgn="base"/>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help young people do more for themselves and build their independence skills – e.g. arrange travel training, provide enablement support, try technology</a:t>
            </a:r>
          </a:p>
          <a:p>
            <a:pPr marL="285750" indent="-285750" rtl="0" fontAlgn="base">
              <a:buFont typeface="Wingdings" panose="05000000000000000000" pitchFamily="2" charset="2"/>
              <a:buChar char="ü"/>
            </a:pPr>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if eligible for adult social care, create support plans with young people and their families and find suitable ways to meet support needs</a:t>
            </a:r>
          </a:p>
          <a:p>
            <a:pPr marL="285750" indent="-285750" rtl="0" fontAlgn="base">
              <a:buFont typeface="Wingdings" panose="05000000000000000000" pitchFamily="2" charset="2"/>
              <a:buChar char="ü"/>
            </a:pPr>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contribute to wider professional planning and support (e.g. EHCP annual reviews, child in need reviews, looked after child reviews)</a:t>
            </a:r>
          </a:p>
          <a:p>
            <a:pPr marL="12700" lvl="1"/>
            <a:endParaRPr lang="en-GB"/>
          </a:p>
          <a:p>
            <a:pPr marL="298450" lvl="1" indent="-285750">
              <a:buFont typeface="Arial" panose="020B0604020202020204" pitchFamily="34" charset="0"/>
              <a:buChar char="•"/>
            </a:pPr>
            <a:endParaRPr lang="en-GB"/>
          </a:p>
          <a:p>
            <a:pPr marL="12700" lvl="1"/>
            <a:endParaRPr lang="en-GB"/>
          </a:p>
        </p:txBody>
      </p:sp>
      <p:sp>
        <p:nvSpPr>
          <p:cNvPr id="15" name="object 14">
            <a:extLst>
              <a:ext uri="{FF2B5EF4-FFF2-40B4-BE49-F238E27FC236}">
                <a16:creationId xmlns:a16="http://schemas.microsoft.com/office/drawing/2014/main" id="{4692CDE0-B596-299C-35E5-0F5ADF353E88}"/>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FFAD4FAB-D464-FFEB-52F2-8DEF64E6540E}"/>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8411A45A-7066-5EBE-2C25-A8FFBB88B96A}"/>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6</a:t>
            </a:fld>
            <a:endParaRPr lang="en-GB" sz="1400"/>
          </a:p>
        </p:txBody>
      </p:sp>
      <p:grpSp>
        <p:nvGrpSpPr>
          <p:cNvPr id="3" name="object 3">
            <a:extLst>
              <a:ext uri="{FF2B5EF4-FFF2-40B4-BE49-F238E27FC236}">
                <a16:creationId xmlns:a16="http://schemas.microsoft.com/office/drawing/2014/main" id="{C6264E99-5425-BB71-A1AD-548C7B010BD2}"/>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002890BC-5D75-4222-90AE-AA14C090D905}"/>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C8109A52-2006-2C60-587C-B8F77468D3F2}"/>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1921997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11B9A5EF-55D5-64CF-F312-EF9F315ECCC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E15CA61-138B-0F0A-FBD0-097540BD6EB6}"/>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44747C7A-7376-FB0F-9A79-C78B04D29C2E}"/>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F78EEDD3-BF05-26C0-A580-77FD89561B19}"/>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6F124F1E-8A56-FD5B-BAD8-A392E9D2BE6A}"/>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FF7398B4-5720-E294-84F7-A5BC2C4A454E}"/>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E56B8207-1425-9E1D-F107-AA7EA89BC204}"/>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97F4FEBB-54A2-E36F-8187-6026F285B19C}"/>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2373336F-7A8A-B87A-D13C-BA7BF2474216}"/>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8DA192A0-0F7C-AAA3-DB62-03AC4B386626}"/>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What we do (cont.)</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F4B2590D-9705-6B65-D60B-E85EE395743D}"/>
              </a:ext>
            </a:extLst>
          </p:cNvPr>
          <p:cNvSpPr txBox="1">
            <a:spLocks/>
          </p:cNvSpPr>
          <p:nvPr/>
        </p:nvSpPr>
        <p:spPr>
          <a:xfrm>
            <a:off x="586536" y="1640103"/>
            <a:ext cx="11028451" cy="4303478"/>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rtl="0" fontAlgn="base"/>
            <a:r>
              <a:rPr lang="en-GB">
                <a:solidFill>
                  <a:srgbClr val="B45244"/>
                </a:solidFill>
              </a:rPr>
              <a:t>We do things like…</a:t>
            </a:r>
          </a:p>
          <a:p>
            <a:pPr marL="285750" indent="-285750" rtl="0" fontAlgn="base">
              <a:buFont typeface="Wingdings" panose="05000000000000000000" pitchFamily="2" charset="2"/>
              <a:buChar char="ü"/>
            </a:pPr>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ask other relevant adult professional agencies to help (e.g. Specialist Community Learning Disability Service, Sheffield Adult Autism and Neurodevelopmental Service)</a:t>
            </a:r>
          </a:p>
          <a:p>
            <a:pPr marL="285750" indent="-285750" rtl="0" fontAlgn="base">
              <a:buFont typeface="Wingdings" panose="05000000000000000000" pitchFamily="2" charset="2"/>
              <a:buChar char="ü"/>
            </a:pPr>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arrange for young people to be assessed for adult health funding (continuing healthcare) </a:t>
            </a:r>
          </a:p>
          <a:p>
            <a:pPr marL="285750" indent="-285750" rtl="0" fontAlgn="base">
              <a:buFont typeface="Wingdings" panose="05000000000000000000" pitchFamily="2" charset="2"/>
              <a:buChar char="ü"/>
            </a:pPr>
            <a:endParaRPr lang="en-GB" sz="1800" b="0">
              <a:solidFill>
                <a:srgbClr val="3D3D3B"/>
              </a:solidFill>
            </a:endParaRPr>
          </a:p>
          <a:p>
            <a:pPr marL="285750" indent="-285750" rtl="0" fontAlgn="base">
              <a:buFont typeface="Wingdings" panose="05000000000000000000" pitchFamily="2" charset="2"/>
              <a:buChar char="ü"/>
            </a:pPr>
            <a:r>
              <a:rPr lang="en-GB" sz="1800" b="0">
                <a:solidFill>
                  <a:srgbClr val="3D3D3B"/>
                </a:solidFill>
              </a:rPr>
              <a:t>address safeguarding concerns, if necessary</a:t>
            </a:r>
          </a:p>
          <a:p>
            <a:pPr marL="12700" lvl="1"/>
            <a:endParaRPr lang="en-GB"/>
          </a:p>
          <a:p>
            <a:pPr marL="298450" lvl="1" indent="-285750">
              <a:buFont typeface="Arial" panose="020B0604020202020204" pitchFamily="34" charset="0"/>
              <a:buChar char="•"/>
            </a:pPr>
            <a:endParaRPr lang="en-GB"/>
          </a:p>
          <a:p>
            <a:pPr marL="12700" lvl="1"/>
            <a:endParaRPr lang="en-GB"/>
          </a:p>
        </p:txBody>
      </p:sp>
      <p:sp>
        <p:nvSpPr>
          <p:cNvPr id="15" name="object 14">
            <a:extLst>
              <a:ext uri="{FF2B5EF4-FFF2-40B4-BE49-F238E27FC236}">
                <a16:creationId xmlns:a16="http://schemas.microsoft.com/office/drawing/2014/main" id="{CE12155D-11A4-EAC2-E860-732D7A0C7DE4}"/>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51755007-16C1-3263-612D-869F60FB2B03}"/>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7D4007D7-1B84-54D7-C9B3-7074C9A88698}"/>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7</a:t>
            </a:fld>
            <a:endParaRPr lang="en-GB" sz="1400"/>
          </a:p>
        </p:txBody>
      </p:sp>
      <p:grpSp>
        <p:nvGrpSpPr>
          <p:cNvPr id="3" name="object 3">
            <a:extLst>
              <a:ext uri="{FF2B5EF4-FFF2-40B4-BE49-F238E27FC236}">
                <a16:creationId xmlns:a16="http://schemas.microsoft.com/office/drawing/2014/main" id="{A182380F-3E84-2DBB-D598-E22CAB7402E3}"/>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1AA8E775-BFAC-AF1D-D8F6-F05ECF0B60F0}"/>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36C54419-17B2-E6DF-F27A-6ED9EF271049}"/>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4056631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A4B15CA-900F-790E-A890-CCF81A72D84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EE24980-F97C-1D66-8E43-F9BFCBE79B1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139E5A38-2586-7B43-8AD8-2A4DFCA81D17}"/>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578E914C-8387-D07D-3C62-FC462241B4FE}"/>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CDED4046-158F-38B2-C748-F5466A4F9D13}"/>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6A841330-2400-AFEB-1341-D119BAE23142}"/>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1BD73408-D5F4-07E3-E991-321347A23648}"/>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E4D093C5-835C-94A6-3616-41D07283062E}"/>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F8E46ACA-5A25-3215-EC8F-6194C7DB44B7}"/>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6C51C2DD-F7A5-3E77-ACCA-9EE9A2726D85}"/>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What happens</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077356FF-47CB-C511-34B9-DBAE803294EE}"/>
              </a:ext>
            </a:extLst>
          </p:cNvPr>
          <p:cNvSpPr txBox="1">
            <a:spLocks/>
          </p:cNvSpPr>
          <p:nvPr/>
        </p:nvSpPr>
        <p:spPr>
          <a:xfrm>
            <a:off x="586536" y="1640103"/>
            <a:ext cx="11028451" cy="4303478"/>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rtl="0" fontAlgn="base">
              <a:buFont typeface="+mj-lt"/>
              <a:buAutoNum type="arabicPeriod"/>
            </a:pPr>
            <a:r>
              <a:rPr lang="en-GB" sz="1800" b="0">
                <a:solidFill>
                  <a:srgbClr val="3D3D3B"/>
                </a:solidFill>
              </a:rPr>
              <a:t>We receive and check the referral</a:t>
            </a:r>
          </a:p>
          <a:p>
            <a:pPr marL="342900" indent="-342900" rtl="0" fontAlgn="base">
              <a:buFont typeface="+mj-lt"/>
              <a:buAutoNum type="arabicPeriod"/>
            </a:pPr>
            <a:endParaRPr lang="en-GB" sz="1800" b="0">
              <a:solidFill>
                <a:srgbClr val="3D3D3B"/>
              </a:solidFill>
            </a:endParaRPr>
          </a:p>
          <a:p>
            <a:pPr marL="342900" indent="-342900" rtl="0" fontAlgn="base">
              <a:buFont typeface="+mj-lt"/>
              <a:buAutoNum type="arabicPeriod"/>
            </a:pPr>
            <a:r>
              <a:rPr lang="en-GB" sz="1800" b="0">
                <a:solidFill>
                  <a:srgbClr val="3D3D3B"/>
                </a:solidFill>
              </a:rPr>
              <a:t>If eligible for our team, we add the young person to our wait list taking account of any urgent need</a:t>
            </a:r>
          </a:p>
          <a:p>
            <a:pPr marL="342900" indent="-342900" rtl="0" fontAlgn="base">
              <a:buFont typeface="+mj-lt"/>
              <a:buAutoNum type="arabicPeriod"/>
            </a:pPr>
            <a:endParaRPr lang="en-GB" sz="1800" b="0">
              <a:solidFill>
                <a:srgbClr val="3D3D3B"/>
              </a:solidFill>
            </a:endParaRPr>
          </a:p>
          <a:p>
            <a:pPr marL="342900" indent="-342900" rtl="0" fontAlgn="base">
              <a:buFont typeface="+mj-lt"/>
              <a:buAutoNum type="arabicPeriod"/>
            </a:pPr>
            <a:r>
              <a:rPr lang="en-GB" sz="1800" b="0">
                <a:solidFill>
                  <a:srgbClr val="3D3D3B"/>
                </a:solidFill>
              </a:rPr>
              <a:t>Once allocated, a social care worker will start our assessment process</a:t>
            </a:r>
          </a:p>
          <a:p>
            <a:pPr marL="342900" indent="-342900" rtl="0" fontAlgn="base">
              <a:buFont typeface="+mj-lt"/>
              <a:buAutoNum type="arabicPeriod"/>
            </a:pPr>
            <a:endParaRPr lang="en-GB" sz="1800" b="0">
              <a:solidFill>
                <a:srgbClr val="3D3D3B"/>
              </a:solidFill>
            </a:endParaRPr>
          </a:p>
          <a:p>
            <a:pPr marL="342900" indent="-342900" rtl="0" fontAlgn="base">
              <a:buFont typeface="+mj-lt"/>
              <a:buAutoNum type="arabicPeriod"/>
            </a:pPr>
            <a:r>
              <a:rPr lang="en-GB" sz="1800" b="0">
                <a:solidFill>
                  <a:srgbClr val="3D3D3B"/>
                </a:solidFill>
              </a:rPr>
              <a:t>Our worker will visit and meet the young person (and any other relevant person) at a suitable place (at home, at school) to start the assessment. They may meet the person a number of times and may try to see them in different places (e.g. at home and in school). </a:t>
            </a:r>
          </a:p>
          <a:p>
            <a:pPr marL="342900" indent="-342900" rtl="0" fontAlgn="base">
              <a:buFont typeface="+mj-lt"/>
              <a:buAutoNum type="arabicPeriod"/>
            </a:pPr>
            <a:endParaRPr lang="en-GB" sz="1800" b="0">
              <a:solidFill>
                <a:srgbClr val="3D3D3B"/>
              </a:solidFill>
            </a:endParaRPr>
          </a:p>
          <a:p>
            <a:pPr marL="342900" indent="-342900" rtl="0" fontAlgn="base">
              <a:buFont typeface="+mj-lt"/>
              <a:buAutoNum type="arabicPeriod"/>
            </a:pPr>
            <a:r>
              <a:rPr lang="en-GB" sz="1800" b="0">
                <a:solidFill>
                  <a:srgbClr val="3D3D3B"/>
                </a:solidFill>
              </a:rPr>
              <a:t>Our focus will be the young person’s needs, but we’ll consult with family members and any other relevant person (e.g. teacher, friend, support worker, children’s social worker, etc.)</a:t>
            </a:r>
          </a:p>
          <a:p>
            <a:pPr marL="342900" indent="-342900" rtl="0" fontAlgn="base">
              <a:buFont typeface="+mj-lt"/>
              <a:buAutoNum type="arabicPeriod"/>
            </a:pPr>
            <a:endParaRPr lang="en-GB" sz="1800" b="0">
              <a:solidFill>
                <a:srgbClr val="3D3D3B"/>
              </a:solidFill>
            </a:endParaRPr>
          </a:p>
          <a:p>
            <a:pPr marL="342900" indent="-342900" rtl="0" fontAlgn="base">
              <a:buFont typeface="+mj-lt"/>
              <a:buAutoNum type="arabicPeriod"/>
            </a:pPr>
            <a:r>
              <a:rPr lang="en-GB" sz="1800" b="0">
                <a:solidFill>
                  <a:srgbClr val="3D3D3B"/>
                </a:solidFill>
              </a:rPr>
              <a:t>There are differences between children’s social care and adult social care – statutory visits, visiting, child in need, allocated social worker, some difference in services, etc.</a:t>
            </a:r>
          </a:p>
          <a:p>
            <a:pPr marL="355600" lvl="1" indent="-342900">
              <a:buFont typeface="+mj-lt"/>
              <a:buAutoNum type="arabicPeriod"/>
            </a:pPr>
            <a:endParaRPr lang="en-GB"/>
          </a:p>
          <a:p>
            <a:pPr marL="355600" lvl="1" indent="-342900">
              <a:buFont typeface="+mj-lt"/>
              <a:buAutoNum type="arabicPeriod"/>
            </a:pPr>
            <a:endParaRPr lang="en-GB"/>
          </a:p>
          <a:p>
            <a:pPr marL="355600" lvl="1" indent="-342900">
              <a:buFont typeface="+mj-lt"/>
              <a:buAutoNum type="arabicPeriod"/>
            </a:pPr>
            <a:endParaRPr lang="en-GB"/>
          </a:p>
        </p:txBody>
      </p:sp>
      <p:sp>
        <p:nvSpPr>
          <p:cNvPr id="15" name="object 14">
            <a:extLst>
              <a:ext uri="{FF2B5EF4-FFF2-40B4-BE49-F238E27FC236}">
                <a16:creationId xmlns:a16="http://schemas.microsoft.com/office/drawing/2014/main" id="{A217E44E-4226-9CE8-6FDB-F403DFE2D9DF}"/>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6E207459-4FF6-3EA0-6336-CAB013B3CDEE}"/>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E89E253D-6A6B-A86C-2DE2-D6FF32C94C8A}"/>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8</a:t>
            </a:fld>
            <a:endParaRPr lang="en-GB" sz="1400"/>
          </a:p>
        </p:txBody>
      </p:sp>
      <p:grpSp>
        <p:nvGrpSpPr>
          <p:cNvPr id="3" name="object 3">
            <a:extLst>
              <a:ext uri="{FF2B5EF4-FFF2-40B4-BE49-F238E27FC236}">
                <a16:creationId xmlns:a16="http://schemas.microsoft.com/office/drawing/2014/main" id="{54626370-6D16-B205-0BCC-36AE58184AD3}"/>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88B4B20B-5DAC-AD5E-1D8B-2787069A7B65}"/>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E266E0B7-F8A5-1314-ED55-613055500097}"/>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3605054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6B53FC1-D874-2484-B8FE-E1EDF1E154E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AD79AE1-6A6C-C546-03FB-D960947AC0D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0"/>
            <a:ext cx="12193270" cy="1197610"/>
          </a:xfrm>
          <a:custGeom>
            <a:avLst/>
            <a:gdLst/>
            <a:ahLst/>
            <a:cxnLst/>
            <a:rect l="l" t="t" r="r" b="b"/>
            <a:pathLst>
              <a:path w="12193270" h="1197610">
                <a:moveTo>
                  <a:pt x="12193193" y="0"/>
                </a:moveTo>
                <a:lnTo>
                  <a:pt x="0" y="0"/>
                </a:lnTo>
                <a:lnTo>
                  <a:pt x="0" y="1197000"/>
                </a:lnTo>
                <a:lnTo>
                  <a:pt x="12193193" y="1197000"/>
                </a:lnTo>
                <a:lnTo>
                  <a:pt x="12193193" y="0"/>
                </a:lnTo>
                <a:close/>
              </a:path>
            </a:pathLst>
          </a:custGeom>
          <a:solidFill>
            <a:srgbClr val="8FD1DA">
              <a:alpha val="19999"/>
            </a:srgbClr>
          </a:solidFill>
        </p:spPr>
        <p:txBody>
          <a:bodyPr wrap="square" lIns="0" tIns="0" rIns="0" bIns="0" rtlCol="0"/>
          <a:lstStyle/>
          <a:p>
            <a:endParaRPr/>
          </a:p>
        </p:txBody>
      </p:sp>
      <p:sp>
        <p:nvSpPr>
          <p:cNvPr id="12" name="object 12">
            <a:extLst>
              <a:ext uri="{FF2B5EF4-FFF2-40B4-BE49-F238E27FC236}">
                <a16:creationId xmlns:a16="http://schemas.microsoft.com/office/drawing/2014/main" id="{984F46FA-2F1A-E0D1-769E-A97964F89E1E}"/>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9287992" y="12"/>
            <a:ext cx="1134110" cy="548640"/>
          </a:xfrm>
          <a:custGeom>
            <a:avLst/>
            <a:gdLst/>
            <a:ahLst/>
            <a:cxnLst/>
            <a:rect l="l" t="t" r="r" b="b"/>
            <a:pathLst>
              <a:path w="1134109" h="548640">
                <a:moveTo>
                  <a:pt x="1133576" y="505396"/>
                </a:moveTo>
                <a:lnTo>
                  <a:pt x="1131468" y="458571"/>
                </a:lnTo>
                <a:lnTo>
                  <a:pt x="1125283" y="412927"/>
                </a:lnTo>
                <a:lnTo>
                  <a:pt x="1115199" y="368642"/>
                </a:lnTo>
                <a:lnTo>
                  <a:pt x="1101394" y="325907"/>
                </a:lnTo>
                <a:lnTo>
                  <a:pt x="1084046" y="284886"/>
                </a:lnTo>
                <a:lnTo>
                  <a:pt x="1063345" y="245770"/>
                </a:lnTo>
                <a:lnTo>
                  <a:pt x="1039469" y="208737"/>
                </a:lnTo>
                <a:lnTo>
                  <a:pt x="1012596" y="173977"/>
                </a:lnTo>
                <a:lnTo>
                  <a:pt x="982916" y="141655"/>
                </a:lnTo>
                <a:lnTo>
                  <a:pt x="950595" y="111975"/>
                </a:lnTo>
                <a:lnTo>
                  <a:pt x="915835" y="85102"/>
                </a:lnTo>
                <a:lnTo>
                  <a:pt x="878801" y="61226"/>
                </a:lnTo>
                <a:lnTo>
                  <a:pt x="839685" y="40525"/>
                </a:lnTo>
                <a:lnTo>
                  <a:pt x="798664" y="23177"/>
                </a:lnTo>
                <a:lnTo>
                  <a:pt x="755929" y="9372"/>
                </a:lnTo>
                <a:lnTo>
                  <a:pt x="714768" y="0"/>
                </a:lnTo>
                <a:lnTo>
                  <a:pt x="568058" y="0"/>
                </a:lnTo>
                <a:lnTo>
                  <a:pt x="565531" y="0"/>
                </a:lnTo>
                <a:lnTo>
                  <a:pt x="0" y="0"/>
                </a:lnTo>
                <a:lnTo>
                  <a:pt x="0" y="33896"/>
                </a:lnTo>
                <a:lnTo>
                  <a:pt x="2108" y="80721"/>
                </a:lnTo>
                <a:lnTo>
                  <a:pt x="8293" y="126365"/>
                </a:lnTo>
                <a:lnTo>
                  <a:pt x="18376" y="170649"/>
                </a:lnTo>
                <a:lnTo>
                  <a:pt x="32181" y="213385"/>
                </a:lnTo>
                <a:lnTo>
                  <a:pt x="49530" y="254406"/>
                </a:lnTo>
                <a:lnTo>
                  <a:pt x="70231" y="293522"/>
                </a:lnTo>
                <a:lnTo>
                  <a:pt x="94107" y="330555"/>
                </a:lnTo>
                <a:lnTo>
                  <a:pt x="120980" y="365315"/>
                </a:lnTo>
                <a:lnTo>
                  <a:pt x="150660" y="397637"/>
                </a:lnTo>
                <a:lnTo>
                  <a:pt x="182981" y="427316"/>
                </a:lnTo>
                <a:lnTo>
                  <a:pt x="217741" y="454190"/>
                </a:lnTo>
                <a:lnTo>
                  <a:pt x="254774" y="478066"/>
                </a:lnTo>
                <a:lnTo>
                  <a:pt x="293890" y="498767"/>
                </a:lnTo>
                <a:lnTo>
                  <a:pt x="334911" y="516115"/>
                </a:lnTo>
                <a:lnTo>
                  <a:pt x="377647" y="529920"/>
                </a:lnTo>
                <a:lnTo>
                  <a:pt x="421932" y="540004"/>
                </a:lnTo>
                <a:lnTo>
                  <a:pt x="467575" y="546188"/>
                </a:lnTo>
                <a:lnTo>
                  <a:pt x="514400" y="548297"/>
                </a:lnTo>
                <a:lnTo>
                  <a:pt x="565531" y="548297"/>
                </a:lnTo>
                <a:lnTo>
                  <a:pt x="568058" y="548297"/>
                </a:lnTo>
                <a:lnTo>
                  <a:pt x="1133576" y="548297"/>
                </a:lnTo>
                <a:lnTo>
                  <a:pt x="1133576" y="505396"/>
                </a:lnTo>
                <a:close/>
              </a:path>
            </a:pathLst>
          </a:custGeom>
          <a:solidFill>
            <a:srgbClr val="8FD1DA"/>
          </a:solidFill>
        </p:spPr>
        <p:txBody>
          <a:bodyPr wrap="square" lIns="0" tIns="0" rIns="0" bIns="0" rtlCol="0"/>
          <a:lstStyle/>
          <a:p>
            <a:endParaRPr/>
          </a:p>
        </p:txBody>
      </p:sp>
      <p:grpSp>
        <p:nvGrpSpPr>
          <p:cNvPr id="6" name="object 6">
            <a:extLst>
              <a:ext uri="{FF2B5EF4-FFF2-40B4-BE49-F238E27FC236}">
                <a16:creationId xmlns:a16="http://schemas.microsoft.com/office/drawing/2014/main" id="{6400AACB-7F8A-3F08-7F48-BBC8835F26CC}"/>
              </a:ext>
              <a:ext uri="{C183D7F6-B498-43B3-948B-1728B52AA6E4}">
                <adec:decorative xmlns:adec="http://schemas.microsoft.com/office/drawing/2017/decorative" val="1"/>
              </a:ext>
            </a:extLst>
          </p:cNvPr>
          <p:cNvGrpSpPr>
            <a:grpSpLocks noGrp="1" noUngrp="1" noRot="1" noMove="1" noResize="1"/>
          </p:cNvGrpSpPr>
          <p:nvPr/>
        </p:nvGrpSpPr>
        <p:grpSpPr>
          <a:xfrm>
            <a:off x="10439999" y="1664"/>
            <a:ext cx="1753235" cy="1177925"/>
            <a:chOff x="10439999" y="1664"/>
            <a:chExt cx="1753235" cy="1177925"/>
          </a:xfrm>
        </p:grpSpPr>
        <p:sp>
          <p:nvSpPr>
            <p:cNvPr id="7" name="object 7">
              <a:extLst>
                <a:ext uri="{FF2B5EF4-FFF2-40B4-BE49-F238E27FC236}">
                  <a16:creationId xmlns:a16="http://schemas.microsoft.com/office/drawing/2014/main" id="{0D6BCC85-F232-FF9A-BA46-B7554C766EB6}"/>
                </a:ext>
              </a:extLst>
            </p:cNvPr>
            <p:cNvSpPr>
              <a:spLocks noGrp="1" noRot="1" noMove="1" noResize="1" noEditPoints="1" noAdjustHandles="1" noChangeArrowheads="1" noChangeShapeType="1"/>
            </p:cNvSpPr>
            <p:nvPr/>
          </p:nvSpPr>
          <p:spPr>
            <a:xfrm>
              <a:off x="11037327" y="1664"/>
              <a:ext cx="577850" cy="589280"/>
            </a:xfrm>
            <a:custGeom>
              <a:avLst/>
              <a:gdLst/>
              <a:ahLst/>
              <a:cxnLst/>
              <a:rect l="l" t="t" r="r" b="b"/>
              <a:pathLst>
                <a:path w="577850" h="589280">
                  <a:moveTo>
                    <a:pt x="577659" y="0"/>
                  </a:moveTo>
                  <a:lnTo>
                    <a:pt x="533196" y="0"/>
                  </a:lnTo>
                  <a:lnTo>
                    <a:pt x="484663" y="2179"/>
                  </a:lnTo>
                  <a:lnTo>
                    <a:pt x="437351" y="8590"/>
                  </a:lnTo>
                  <a:lnTo>
                    <a:pt x="391448" y="19046"/>
                  </a:lnTo>
                  <a:lnTo>
                    <a:pt x="347142" y="33358"/>
                  </a:lnTo>
                  <a:lnTo>
                    <a:pt x="304622" y="51338"/>
                  </a:lnTo>
                  <a:lnTo>
                    <a:pt x="264077" y="72797"/>
                  </a:lnTo>
                  <a:lnTo>
                    <a:pt x="225693" y="97547"/>
                  </a:lnTo>
                  <a:lnTo>
                    <a:pt x="189660" y="125401"/>
                  </a:lnTo>
                  <a:lnTo>
                    <a:pt x="156165" y="156170"/>
                  </a:lnTo>
                  <a:lnTo>
                    <a:pt x="125397" y="189665"/>
                  </a:lnTo>
                  <a:lnTo>
                    <a:pt x="97544" y="225699"/>
                  </a:lnTo>
                  <a:lnTo>
                    <a:pt x="72794" y="264082"/>
                  </a:lnTo>
                  <a:lnTo>
                    <a:pt x="51335" y="304628"/>
                  </a:lnTo>
                  <a:lnTo>
                    <a:pt x="33356" y="347147"/>
                  </a:lnTo>
                  <a:lnTo>
                    <a:pt x="19045" y="391452"/>
                  </a:lnTo>
                  <a:lnTo>
                    <a:pt x="8590" y="437354"/>
                  </a:lnTo>
                  <a:lnTo>
                    <a:pt x="2178" y="484665"/>
                  </a:lnTo>
                  <a:lnTo>
                    <a:pt x="0" y="533196"/>
                  </a:lnTo>
                  <a:lnTo>
                    <a:pt x="0" y="588810"/>
                  </a:lnTo>
                  <a:lnTo>
                    <a:pt x="577659" y="588810"/>
                  </a:lnTo>
                  <a:lnTo>
                    <a:pt x="577659" y="0"/>
                  </a:lnTo>
                  <a:close/>
                </a:path>
              </a:pathLst>
            </a:custGeom>
            <a:solidFill>
              <a:srgbClr val="8FD1DA"/>
            </a:solidFill>
          </p:spPr>
          <p:txBody>
            <a:bodyPr wrap="square" lIns="0" tIns="0" rIns="0" bIns="0" rtlCol="0"/>
            <a:lstStyle/>
            <a:p>
              <a:endParaRPr/>
            </a:p>
          </p:txBody>
        </p:sp>
        <p:sp>
          <p:nvSpPr>
            <p:cNvPr id="8" name="object 8">
              <a:extLst>
                <a:ext uri="{FF2B5EF4-FFF2-40B4-BE49-F238E27FC236}">
                  <a16:creationId xmlns:a16="http://schemas.microsoft.com/office/drawing/2014/main" id="{84E58702-B450-78D5-B7F4-2F4451C15BB9}"/>
                </a:ext>
              </a:extLst>
            </p:cNvPr>
            <p:cNvSpPr>
              <a:spLocks noGrp="1" noRot="1" noMove="1" noResize="1" noEditPoints="1" noAdjustHandles="1" noChangeArrowheads="1" noChangeShapeType="1"/>
            </p:cNvSpPr>
            <p:nvPr/>
          </p:nvSpPr>
          <p:spPr>
            <a:xfrm>
              <a:off x="11037327"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F37561"/>
            </a:solidFill>
          </p:spPr>
          <p:txBody>
            <a:bodyPr wrap="square" lIns="0" tIns="0" rIns="0" bIns="0" rtlCol="0"/>
            <a:lstStyle/>
            <a:p>
              <a:endParaRPr/>
            </a:p>
          </p:txBody>
        </p:sp>
        <p:sp>
          <p:nvSpPr>
            <p:cNvPr id="9" name="object 9">
              <a:extLst>
                <a:ext uri="{FF2B5EF4-FFF2-40B4-BE49-F238E27FC236}">
                  <a16:creationId xmlns:a16="http://schemas.microsoft.com/office/drawing/2014/main" id="{4A487481-CD78-94BD-CBBF-3419EEF2179C}"/>
                </a:ext>
              </a:extLst>
            </p:cNvPr>
            <p:cNvSpPr>
              <a:spLocks noGrp="1" noRot="1" noMove="1" noResize="1" noEditPoints="1" noAdjustHandles="1" noChangeArrowheads="1" noChangeShapeType="1"/>
            </p:cNvSpPr>
            <p:nvPr/>
          </p:nvSpPr>
          <p:spPr>
            <a:xfrm>
              <a:off x="10439999" y="590480"/>
              <a:ext cx="577850" cy="589280"/>
            </a:xfrm>
            <a:custGeom>
              <a:avLst/>
              <a:gdLst/>
              <a:ahLst/>
              <a:cxnLst/>
              <a:rect l="l" t="t" r="r" b="b"/>
              <a:pathLst>
                <a:path w="577850" h="589280">
                  <a:moveTo>
                    <a:pt x="577659" y="0"/>
                  </a:moveTo>
                  <a:lnTo>
                    <a:pt x="0" y="0"/>
                  </a:lnTo>
                  <a:lnTo>
                    <a:pt x="0" y="55600"/>
                  </a:lnTo>
                  <a:lnTo>
                    <a:pt x="2179" y="104132"/>
                  </a:lnTo>
                  <a:lnTo>
                    <a:pt x="8590" y="151442"/>
                  </a:lnTo>
                  <a:lnTo>
                    <a:pt x="19046" y="197344"/>
                  </a:lnTo>
                  <a:lnTo>
                    <a:pt x="33358" y="241649"/>
                  </a:lnTo>
                  <a:lnTo>
                    <a:pt x="51338" y="284168"/>
                  </a:lnTo>
                  <a:lnTo>
                    <a:pt x="72797" y="324714"/>
                  </a:lnTo>
                  <a:lnTo>
                    <a:pt x="97547" y="363098"/>
                  </a:lnTo>
                  <a:lnTo>
                    <a:pt x="125401" y="399131"/>
                  </a:lnTo>
                  <a:lnTo>
                    <a:pt x="156170" y="432627"/>
                  </a:lnTo>
                  <a:lnTo>
                    <a:pt x="189665" y="463395"/>
                  </a:lnTo>
                  <a:lnTo>
                    <a:pt x="225699" y="491249"/>
                  </a:lnTo>
                  <a:lnTo>
                    <a:pt x="264082" y="516000"/>
                  </a:lnTo>
                  <a:lnTo>
                    <a:pt x="304628" y="537459"/>
                  </a:lnTo>
                  <a:lnTo>
                    <a:pt x="347147" y="555439"/>
                  </a:lnTo>
                  <a:lnTo>
                    <a:pt x="391452" y="569750"/>
                  </a:lnTo>
                  <a:lnTo>
                    <a:pt x="437354" y="580206"/>
                  </a:lnTo>
                  <a:lnTo>
                    <a:pt x="484665" y="586618"/>
                  </a:lnTo>
                  <a:lnTo>
                    <a:pt x="533196" y="588797"/>
                  </a:lnTo>
                  <a:lnTo>
                    <a:pt x="577659" y="588797"/>
                  </a:lnTo>
                  <a:lnTo>
                    <a:pt x="577659" y="0"/>
                  </a:lnTo>
                  <a:close/>
                </a:path>
              </a:pathLst>
            </a:custGeom>
            <a:solidFill>
              <a:srgbClr val="8FD1DA"/>
            </a:solidFill>
          </p:spPr>
          <p:txBody>
            <a:bodyPr wrap="square" lIns="0" tIns="0" rIns="0" bIns="0" rtlCol="0"/>
            <a:lstStyle/>
            <a:p>
              <a:endParaRPr/>
            </a:p>
          </p:txBody>
        </p:sp>
        <p:sp>
          <p:nvSpPr>
            <p:cNvPr id="10" name="object 10">
              <a:extLst>
                <a:ext uri="{FF2B5EF4-FFF2-40B4-BE49-F238E27FC236}">
                  <a16:creationId xmlns:a16="http://schemas.microsoft.com/office/drawing/2014/main" id="{A1647657-9A0C-C2E6-76E6-B25236B2FE4B}"/>
                </a:ext>
              </a:extLst>
            </p:cNvPr>
            <p:cNvSpPr>
              <a:spLocks noGrp="1" noRot="1" noMove="1" noResize="1" noEditPoints="1" noAdjustHandles="1" noChangeArrowheads="1" noChangeShapeType="1"/>
            </p:cNvSpPr>
            <p:nvPr/>
          </p:nvSpPr>
          <p:spPr>
            <a:xfrm>
              <a:off x="11614988" y="1664"/>
              <a:ext cx="578485" cy="577850"/>
            </a:xfrm>
            <a:custGeom>
              <a:avLst/>
              <a:gdLst/>
              <a:ahLst/>
              <a:cxnLst/>
              <a:rect l="l" t="t" r="r" b="b"/>
              <a:pathLst>
                <a:path w="578484" h="577850">
                  <a:moveTo>
                    <a:pt x="578205" y="0"/>
                  </a:moveTo>
                  <a:lnTo>
                    <a:pt x="0" y="0"/>
                  </a:lnTo>
                  <a:lnTo>
                    <a:pt x="0" y="44462"/>
                  </a:lnTo>
                  <a:lnTo>
                    <a:pt x="2179" y="92996"/>
                  </a:lnTo>
                  <a:lnTo>
                    <a:pt x="8590" y="140308"/>
                  </a:lnTo>
                  <a:lnTo>
                    <a:pt x="19046" y="186211"/>
                  </a:lnTo>
                  <a:lnTo>
                    <a:pt x="33358" y="230516"/>
                  </a:lnTo>
                  <a:lnTo>
                    <a:pt x="51338" y="273036"/>
                  </a:lnTo>
                  <a:lnTo>
                    <a:pt x="72797" y="313582"/>
                  </a:lnTo>
                  <a:lnTo>
                    <a:pt x="97547" y="351965"/>
                  </a:lnTo>
                  <a:lnTo>
                    <a:pt x="125401" y="387999"/>
                  </a:lnTo>
                  <a:lnTo>
                    <a:pt x="156170" y="421493"/>
                  </a:lnTo>
                  <a:lnTo>
                    <a:pt x="189665" y="452261"/>
                  </a:lnTo>
                  <a:lnTo>
                    <a:pt x="225699" y="480115"/>
                  </a:lnTo>
                  <a:lnTo>
                    <a:pt x="264082" y="504864"/>
                  </a:lnTo>
                  <a:lnTo>
                    <a:pt x="304628" y="526323"/>
                  </a:lnTo>
                  <a:lnTo>
                    <a:pt x="347147" y="544302"/>
                  </a:lnTo>
                  <a:lnTo>
                    <a:pt x="391452" y="558613"/>
                  </a:lnTo>
                  <a:lnTo>
                    <a:pt x="437354" y="569069"/>
                  </a:lnTo>
                  <a:lnTo>
                    <a:pt x="484665" y="575480"/>
                  </a:lnTo>
                  <a:lnTo>
                    <a:pt x="533196" y="577659"/>
                  </a:lnTo>
                  <a:lnTo>
                    <a:pt x="578205" y="577659"/>
                  </a:lnTo>
                  <a:lnTo>
                    <a:pt x="578205" y="0"/>
                  </a:lnTo>
                  <a:close/>
                </a:path>
              </a:pathLst>
            </a:custGeom>
            <a:solidFill>
              <a:srgbClr val="F37561"/>
            </a:solidFill>
          </p:spPr>
          <p:txBody>
            <a:bodyPr wrap="square" lIns="0" tIns="0" rIns="0" bIns="0" rtlCol="0"/>
            <a:lstStyle/>
            <a:p>
              <a:endParaRPr/>
            </a:p>
          </p:txBody>
        </p:sp>
        <p:sp>
          <p:nvSpPr>
            <p:cNvPr id="11" name="object 11">
              <a:extLst>
                <a:ext uri="{FF2B5EF4-FFF2-40B4-BE49-F238E27FC236}">
                  <a16:creationId xmlns:a16="http://schemas.microsoft.com/office/drawing/2014/main" id="{8B65AC73-D427-78F0-5133-95A0ABAAF453}"/>
                </a:ext>
              </a:extLst>
            </p:cNvPr>
            <p:cNvSpPr>
              <a:spLocks noGrp="1" noRot="1" noMove="1" noResize="1" noEditPoints="1" noAdjustHandles="1" noChangeArrowheads="1" noChangeShapeType="1"/>
            </p:cNvSpPr>
            <p:nvPr/>
          </p:nvSpPr>
          <p:spPr>
            <a:xfrm>
              <a:off x="10439997" y="1676"/>
              <a:ext cx="1753235" cy="1166495"/>
            </a:xfrm>
            <a:custGeom>
              <a:avLst/>
              <a:gdLst/>
              <a:ahLst/>
              <a:cxnLst/>
              <a:rect l="l" t="t" r="r" b="b"/>
              <a:pathLst>
                <a:path w="1753234" h="1166495">
                  <a:moveTo>
                    <a:pt x="588797" y="266598"/>
                  </a:moveTo>
                  <a:lnTo>
                    <a:pt x="584504" y="218668"/>
                  </a:lnTo>
                  <a:lnTo>
                    <a:pt x="572122" y="173570"/>
                  </a:lnTo>
                  <a:lnTo>
                    <a:pt x="552399" y="132041"/>
                  </a:lnTo>
                  <a:lnTo>
                    <a:pt x="526097" y="94830"/>
                  </a:lnTo>
                  <a:lnTo>
                    <a:pt x="493966" y="62699"/>
                  </a:lnTo>
                  <a:lnTo>
                    <a:pt x="456755" y="36398"/>
                  </a:lnTo>
                  <a:lnTo>
                    <a:pt x="415226" y="16675"/>
                  </a:lnTo>
                  <a:lnTo>
                    <a:pt x="370128" y="4292"/>
                  </a:lnTo>
                  <a:lnTo>
                    <a:pt x="322199" y="0"/>
                  </a:lnTo>
                  <a:lnTo>
                    <a:pt x="266598" y="0"/>
                  </a:lnTo>
                  <a:lnTo>
                    <a:pt x="218681" y="4292"/>
                  </a:lnTo>
                  <a:lnTo>
                    <a:pt x="173570" y="16675"/>
                  </a:lnTo>
                  <a:lnTo>
                    <a:pt x="132041" y="36398"/>
                  </a:lnTo>
                  <a:lnTo>
                    <a:pt x="94830" y="62699"/>
                  </a:lnTo>
                  <a:lnTo>
                    <a:pt x="62699" y="94830"/>
                  </a:lnTo>
                  <a:lnTo>
                    <a:pt x="36398" y="132041"/>
                  </a:lnTo>
                  <a:lnTo>
                    <a:pt x="16675" y="173570"/>
                  </a:lnTo>
                  <a:lnTo>
                    <a:pt x="4292" y="218668"/>
                  </a:lnTo>
                  <a:lnTo>
                    <a:pt x="0" y="266598"/>
                  </a:lnTo>
                  <a:lnTo>
                    <a:pt x="0" y="311061"/>
                  </a:lnTo>
                  <a:lnTo>
                    <a:pt x="4292" y="358978"/>
                  </a:lnTo>
                  <a:lnTo>
                    <a:pt x="16675" y="404088"/>
                  </a:lnTo>
                  <a:lnTo>
                    <a:pt x="36398" y="445617"/>
                  </a:lnTo>
                  <a:lnTo>
                    <a:pt x="62699" y="482828"/>
                  </a:lnTo>
                  <a:lnTo>
                    <a:pt x="94830" y="514959"/>
                  </a:lnTo>
                  <a:lnTo>
                    <a:pt x="132041" y="541261"/>
                  </a:lnTo>
                  <a:lnTo>
                    <a:pt x="173570" y="560971"/>
                  </a:lnTo>
                  <a:lnTo>
                    <a:pt x="218681" y="573354"/>
                  </a:lnTo>
                  <a:lnTo>
                    <a:pt x="266598" y="577659"/>
                  </a:lnTo>
                  <a:lnTo>
                    <a:pt x="322199" y="577659"/>
                  </a:lnTo>
                  <a:lnTo>
                    <a:pt x="370128" y="573354"/>
                  </a:lnTo>
                  <a:lnTo>
                    <a:pt x="415226" y="560971"/>
                  </a:lnTo>
                  <a:lnTo>
                    <a:pt x="456755" y="541261"/>
                  </a:lnTo>
                  <a:lnTo>
                    <a:pt x="493966" y="514959"/>
                  </a:lnTo>
                  <a:lnTo>
                    <a:pt x="526097" y="482828"/>
                  </a:lnTo>
                  <a:lnTo>
                    <a:pt x="552399" y="445617"/>
                  </a:lnTo>
                  <a:lnTo>
                    <a:pt x="572122" y="404088"/>
                  </a:lnTo>
                  <a:lnTo>
                    <a:pt x="584504" y="358978"/>
                  </a:lnTo>
                  <a:lnTo>
                    <a:pt x="588797" y="311061"/>
                  </a:lnTo>
                  <a:lnTo>
                    <a:pt x="588797" y="266598"/>
                  </a:lnTo>
                  <a:close/>
                </a:path>
                <a:path w="1753234" h="1166495">
                  <a:moveTo>
                    <a:pt x="1753184" y="784529"/>
                  </a:moveTo>
                  <a:lnTo>
                    <a:pt x="1727390" y="720852"/>
                  </a:lnTo>
                  <a:lnTo>
                    <a:pt x="1701088" y="683641"/>
                  </a:lnTo>
                  <a:lnTo>
                    <a:pt x="1668957" y="651510"/>
                  </a:lnTo>
                  <a:lnTo>
                    <a:pt x="1631746" y="625208"/>
                  </a:lnTo>
                  <a:lnTo>
                    <a:pt x="1590217" y="605485"/>
                  </a:lnTo>
                  <a:lnTo>
                    <a:pt x="1545107" y="593102"/>
                  </a:lnTo>
                  <a:lnTo>
                    <a:pt x="1497190" y="588797"/>
                  </a:lnTo>
                  <a:lnTo>
                    <a:pt x="1441589" y="588797"/>
                  </a:lnTo>
                  <a:lnTo>
                    <a:pt x="1393672" y="593102"/>
                  </a:lnTo>
                  <a:lnTo>
                    <a:pt x="1348562" y="605485"/>
                  </a:lnTo>
                  <a:lnTo>
                    <a:pt x="1307033" y="625208"/>
                  </a:lnTo>
                  <a:lnTo>
                    <a:pt x="1269822" y="651510"/>
                  </a:lnTo>
                  <a:lnTo>
                    <a:pt x="1237691" y="683641"/>
                  </a:lnTo>
                  <a:lnTo>
                    <a:pt x="1211389" y="720852"/>
                  </a:lnTo>
                  <a:lnTo>
                    <a:pt x="1191666" y="762381"/>
                  </a:lnTo>
                  <a:lnTo>
                    <a:pt x="1179283" y="807478"/>
                  </a:lnTo>
                  <a:lnTo>
                    <a:pt x="1174991" y="855395"/>
                  </a:lnTo>
                  <a:lnTo>
                    <a:pt x="1174991" y="899858"/>
                  </a:lnTo>
                  <a:lnTo>
                    <a:pt x="1179283" y="947788"/>
                  </a:lnTo>
                  <a:lnTo>
                    <a:pt x="1191666" y="992886"/>
                  </a:lnTo>
                  <a:lnTo>
                    <a:pt x="1211389" y="1034427"/>
                  </a:lnTo>
                  <a:lnTo>
                    <a:pt x="1237691" y="1071626"/>
                  </a:lnTo>
                  <a:lnTo>
                    <a:pt x="1269822" y="1103757"/>
                  </a:lnTo>
                  <a:lnTo>
                    <a:pt x="1307033" y="1130058"/>
                  </a:lnTo>
                  <a:lnTo>
                    <a:pt x="1348562" y="1149781"/>
                  </a:lnTo>
                  <a:lnTo>
                    <a:pt x="1393672" y="1162164"/>
                  </a:lnTo>
                  <a:lnTo>
                    <a:pt x="1441589" y="1166456"/>
                  </a:lnTo>
                  <a:lnTo>
                    <a:pt x="1497190" y="1166456"/>
                  </a:lnTo>
                  <a:lnTo>
                    <a:pt x="1545107" y="1162164"/>
                  </a:lnTo>
                  <a:lnTo>
                    <a:pt x="1590217" y="1149781"/>
                  </a:lnTo>
                  <a:lnTo>
                    <a:pt x="1631746" y="1130058"/>
                  </a:lnTo>
                  <a:lnTo>
                    <a:pt x="1668957" y="1103757"/>
                  </a:lnTo>
                  <a:lnTo>
                    <a:pt x="1701088" y="1071626"/>
                  </a:lnTo>
                  <a:lnTo>
                    <a:pt x="1727390" y="1034427"/>
                  </a:lnTo>
                  <a:lnTo>
                    <a:pt x="1747113" y="992886"/>
                  </a:lnTo>
                  <a:lnTo>
                    <a:pt x="1753184" y="970749"/>
                  </a:lnTo>
                  <a:lnTo>
                    <a:pt x="1753184" y="784529"/>
                  </a:lnTo>
                  <a:close/>
                </a:path>
              </a:pathLst>
            </a:custGeom>
            <a:solidFill>
              <a:srgbClr val="164C62"/>
            </a:solidFill>
          </p:spPr>
          <p:txBody>
            <a:bodyPr wrap="square" lIns="0" tIns="0" rIns="0" bIns="0" rtlCol="0"/>
            <a:lstStyle/>
            <a:p>
              <a:endParaRPr/>
            </a:p>
          </p:txBody>
        </p:sp>
      </p:grpSp>
      <p:sp>
        <p:nvSpPr>
          <p:cNvPr id="24" name="Text Placeholder 3">
            <a:extLst>
              <a:ext uri="{FF2B5EF4-FFF2-40B4-BE49-F238E27FC236}">
                <a16:creationId xmlns:a16="http://schemas.microsoft.com/office/drawing/2014/main" id="{A42B078A-5DEE-0AF2-9D9A-14803AB46507}"/>
              </a:ext>
            </a:extLst>
          </p:cNvPr>
          <p:cNvSpPr>
            <a:spLocks noGrp="1"/>
          </p:cNvSpPr>
          <p:nvPr>
            <p:ph type="title" idx="4294967295"/>
          </p:nvPr>
        </p:nvSpPr>
        <p:spPr>
          <a:xfrm>
            <a:off x="609600" y="381000"/>
            <a:ext cx="8561216" cy="7217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defRPr kumimoji="0" lang="en-GB" sz="3600" b="1" i="0" u="none" strike="noStrike" kern="0" cap="none" spc="-10" normalizeH="0" baseline="0" dirty="0" smtClean="0">
                <a:ln>
                  <a:noFill/>
                </a:ln>
                <a:solidFill>
                  <a:srgbClr val="043748"/>
                </a:solidFill>
                <a:effectLst/>
                <a:uLnTx/>
                <a:uFillTx/>
                <a:latin typeface="Arial" panose="020B0604020202020204" pitchFamily="34" charset="0"/>
                <a:ea typeface="+mj-ea"/>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GB"/>
              <a:t>The handover period</a:t>
            </a:r>
            <a:endParaRPr kumimoji="0" lang="en-US" sz="3600" b="1" i="0" u="none" strike="noStrike" kern="0" cap="none" spc="-10" normalizeH="0" baseline="0" noProof="0">
              <a:ln>
                <a:noFill/>
              </a:ln>
              <a:solidFill>
                <a:srgbClr val="043748"/>
              </a:solidFill>
              <a:effectLst/>
              <a:uLnTx/>
              <a:uFillTx/>
              <a:latin typeface="Arial" panose="020B0604020202020204" pitchFamily="34" charset="0"/>
              <a:ea typeface="+mj-ea"/>
              <a:cs typeface="Arial" panose="020B0604020202020204" pitchFamily="34" charset="0"/>
            </a:endParaRPr>
          </a:p>
        </p:txBody>
      </p:sp>
      <p:sp>
        <p:nvSpPr>
          <p:cNvPr id="25" name="Content Placeholder 11">
            <a:extLst>
              <a:ext uri="{FF2B5EF4-FFF2-40B4-BE49-F238E27FC236}">
                <a16:creationId xmlns:a16="http://schemas.microsoft.com/office/drawing/2014/main" id="{9D1F51BE-EF9B-F62F-9462-F5F5F70DA864}"/>
              </a:ext>
            </a:extLst>
          </p:cNvPr>
          <p:cNvSpPr txBox="1">
            <a:spLocks/>
          </p:cNvSpPr>
          <p:nvPr/>
        </p:nvSpPr>
        <p:spPr>
          <a:xfrm>
            <a:off x="586536" y="1640102"/>
            <a:ext cx="11028451" cy="4574055"/>
          </a:xfrm>
          <a:prstGeom prst="rect">
            <a:avLst/>
          </a:prstGeom>
        </p:spPr>
        <p:txBody>
          <a:bodyPr/>
          <a:lstStyle>
            <a:lvl1pPr marL="0">
              <a:defRPr lang="en-GB" sz="2400" b="1" spc="-10" dirty="0" smtClean="0">
                <a:solidFill>
                  <a:srgbClr val="AE564A"/>
                </a:solidFill>
                <a:latin typeface="Arial" panose="020B0604020202020204" pitchFamily="34" charset="0"/>
                <a:ea typeface="+mn-ea"/>
                <a:cs typeface="Arial" panose="020B0604020202020204" pitchFamily="34" charset="0"/>
              </a:defRPr>
            </a:lvl1pPr>
            <a:lvl2pPr marL="457200">
              <a:defRPr lang="en-GB" spc="-20" dirty="0" smtClean="0">
                <a:solidFill>
                  <a:srgbClr val="3D3D3B"/>
                </a:solidFill>
                <a:latin typeface="Arial" panose="020B0604020202020204" pitchFamily="34" charset="0"/>
                <a:ea typeface="+mn-ea"/>
                <a:cs typeface="Arial" panose="020B0604020202020204" pitchFamily="34" charset="0"/>
              </a:defRPr>
            </a:lvl2pPr>
            <a:lvl3pPr marL="298450" indent="-285750">
              <a:defRPr lang="en-GB" b="1" dirty="0" smtClean="0">
                <a:solidFill>
                  <a:srgbClr val="3D3D3B"/>
                </a:solidFill>
                <a:latin typeface="Arial" panose="020B0604020202020204" pitchFamily="34" charset="0"/>
                <a:ea typeface="+mn-ea"/>
                <a:cs typeface="Arial" panose="020B0604020202020204" pitchFamily="34" charset="0"/>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lvl="1"/>
            <a:r>
              <a:rPr lang="en-GB"/>
              <a:t>We try to assess young people before they turn 18 or before they leave school (whichever is most relevant), so we can prepare them and their families for adult support. </a:t>
            </a:r>
          </a:p>
          <a:p>
            <a:pPr marL="12700" lvl="1"/>
            <a:endParaRPr lang="en-GB"/>
          </a:p>
          <a:p>
            <a:pPr marL="12700" lvl="1"/>
            <a:r>
              <a:rPr lang="en-GB"/>
              <a:t>However, we can’t provide a service to anyone under 18. </a:t>
            </a:r>
          </a:p>
          <a:p>
            <a:pPr marL="12700" lvl="1"/>
            <a:endParaRPr lang="en-GB"/>
          </a:p>
          <a:p>
            <a:pPr marL="12700" lvl="1"/>
            <a:r>
              <a:rPr lang="en-GB"/>
              <a:t>Young people who need support and who are under 18 need to speak to children’s social care services. </a:t>
            </a:r>
          </a:p>
          <a:p>
            <a:pPr marL="12700" lvl="1"/>
            <a:endParaRPr lang="en-GB"/>
          </a:p>
          <a:p>
            <a:pPr marL="12700" lvl="1"/>
            <a:r>
              <a:rPr lang="en-GB"/>
              <a:t>This means there is often a ‘handover’ period when we are involved and doing our work, but not responsible for the young person’s support. This time allows us to prepare things ahead of a young person turning 18 and means we can learn from others who may have known the young person for a long time (e.g. their schoolteacher, children’s social worker, paediatrician, etc.). We will involve these people in planning next steps for the young person. </a:t>
            </a:r>
          </a:p>
          <a:p>
            <a:pPr marL="12700" lvl="1"/>
            <a:endParaRPr lang="en-GB"/>
          </a:p>
          <a:p>
            <a:pPr marL="12700" lvl="1"/>
            <a:r>
              <a:rPr lang="en-GB"/>
              <a:t>Wider healthcare services will also handover, but the exact time differs. There are equivalent health services for adults as are available for children, but no paediatrician managing overall healthcare. Your GP takes this role, refer on as necessary.</a:t>
            </a:r>
          </a:p>
          <a:p>
            <a:pPr marL="355600" lvl="1" indent="-342900">
              <a:buFont typeface="+mj-lt"/>
              <a:buAutoNum type="arabicPeriod"/>
            </a:pPr>
            <a:endParaRPr lang="en-GB"/>
          </a:p>
          <a:p>
            <a:pPr marL="355600" lvl="1" indent="-342900">
              <a:buFont typeface="+mj-lt"/>
              <a:buAutoNum type="arabicPeriod"/>
            </a:pPr>
            <a:endParaRPr lang="en-GB"/>
          </a:p>
        </p:txBody>
      </p:sp>
      <p:sp>
        <p:nvSpPr>
          <p:cNvPr id="15" name="object 14">
            <a:extLst>
              <a:ext uri="{FF2B5EF4-FFF2-40B4-BE49-F238E27FC236}">
                <a16:creationId xmlns:a16="http://schemas.microsoft.com/office/drawing/2014/main" id="{E609A92B-91A0-2A21-3196-E76200B67D43}"/>
              </a:ext>
            </a:extLst>
          </p:cNvPr>
          <p:cNvSpPr txBox="1">
            <a:spLocks noGrp="1" noRot="1" noMove="1" noResize="1" noEditPoints="1" noAdjustHandles="1" noChangeArrowheads="1" noChangeShapeType="1"/>
          </p:cNvSpPr>
          <p:nvPr/>
        </p:nvSpPr>
        <p:spPr>
          <a:xfrm>
            <a:off x="701899" y="6490438"/>
            <a:ext cx="2574701" cy="157094"/>
          </a:xfrm>
          <a:prstGeom prst="rect">
            <a:avLst/>
          </a:prstGeom>
        </p:spPr>
        <p:txBody>
          <a:bodyPr vert="horz" wrap="square" lIns="0" tIns="18415" rIns="0" bIns="0" rtlCol="0">
            <a:spAutoFit/>
          </a:bodyPr>
          <a:lstStyle>
            <a:defPPr>
              <a:defRPr kern="0"/>
            </a:defPPr>
          </a:lstStyle>
          <a:p>
            <a:pPr marL="12700">
              <a:spcBef>
                <a:spcPts val="145"/>
              </a:spcBef>
            </a:pPr>
            <a:r>
              <a:rPr lang="en-GB" sz="900">
                <a:latin typeface="Arial" panose="020B0604020202020204" pitchFamily="34" charset="0"/>
                <a:cs typeface="Arial" panose="020B0604020202020204" pitchFamily="34" charset="0"/>
              </a:rPr>
              <a:t>Sheffield</a:t>
            </a:r>
            <a:r>
              <a:rPr lang="en-GB" sz="900" spc="-10">
                <a:latin typeface="Arial" panose="020B0604020202020204" pitchFamily="34" charset="0"/>
                <a:cs typeface="Arial" panose="020B0604020202020204" pitchFamily="34" charset="0"/>
              </a:rPr>
              <a:t> </a:t>
            </a:r>
            <a:r>
              <a:rPr lang="en-GB" sz="900">
                <a:latin typeface="Arial" panose="020B0604020202020204" pitchFamily="34" charset="0"/>
                <a:cs typeface="Arial" panose="020B0604020202020204" pitchFamily="34" charset="0"/>
              </a:rPr>
              <a:t>City</a:t>
            </a:r>
            <a:r>
              <a:rPr lang="en-GB" sz="900" spc="-10">
                <a:latin typeface="Arial" panose="020B0604020202020204" pitchFamily="34" charset="0"/>
                <a:cs typeface="Arial" panose="020B0604020202020204" pitchFamily="34" charset="0"/>
              </a:rPr>
              <a:t> Council</a:t>
            </a:r>
          </a:p>
        </p:txBody>
      </p:sp>
      <p:sp>
        <p:nvSpPr>
          <p:cNvPr id="16" name="TextBox 15" descr="Page number 2">
            <a:extLst>
              <a:ext uri="{FF2B5EF4-FFF2-40B4-BE49-F238E27FC236}">
                <a16:creationId xmlns:a16="http://schemas.microsoft.com/office/drawing/2014/main" id="{110F96FD-C8E5-1062-60BA-4816E58E0C8E}"/>
              </a:ext>
            </a:extLst>
          </p:cNvPr>
          <p:cNvSpPr txBox="1">
            <a:spLocks noGrp="1" noRot="1" noMove="1" noResize="1" noEditPoints="1" noAdjustHandles="1" noChangeArrowheads="1" noChangeShapeType="1"/>
          </p:cNvSpPr>
          <p:nvPr/>
        </p:nvSpPr>
        <p:spPr>
          <a:xfrm>
            <a:off x="5189649" y="6351471"/>
            <a:ext cx="1812701" cy="464340"/>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000"/>
          </a:p>
        </p:txBody>
      </p:sp>
      <p:sp>
        <p:nvSpPr>
          <p:cNvPr id="17" name="Slide Number Placeholder 3">
            <a:extLst>
              <a:ext uri="{FF2B5EF4-FFF2-40B4-BE49-F238E27FC236}">
                <a16:creationId xmlns:a16="http://schemas.microsoft.com/office/drawing/2014/main" id="{7B41E418-7A26-9067-3FC9-83CF42B81FA9}"/>
              </a:ext>
            </a:extLst>
          </p:cNvPr>
          <p:cNvSpPr txBox="1">
            <a:spLocks noGrp="1" noRot="1" noMove="1" noResize="1" noEditPoints="1" noAdjustHandles="1" noChangeArrowheads="1" noChangeShapeType="1"/>
          </p:cNvSpPr>
          <p:nvPr/>
        </p:nvSpPr>
        <p:spPr>
          <a:xfrm>
            <a:off x="5105559" y="6335329"/>
            <a:ext cx="1972792" cy="467311"/>
          </a:xfrm>
          <a:prstGeom prst="rect">
            <a:avLst/>
          </a:prstGeom>
        </p:spPr>
        <p:txBody>
          <a:bodyPr anchor="ctr"/>
          <a:lstStyle>
            <a:defPPr>
              <a:defRPr kern="0"/>
            </a:defPPr>
          </a:lstStyle>
          <a:p>
            <a:pPr algn="ctr"/>
            <a:fld id="{2A0812B6-403B-45A1-A6BA-2C7DBDC407B1}" type="slidenum">
              <a:rPr lang="en-GB" sz="1400" smtClean="0"/>
              <a:pPr algn="ctr"/>
              <a:t>9</a:t>
            </a:fld>
            <a:endParaRPr lang="en-GB" sz="1400"/>
          </a:p>
        </p:txBody>
      </p:sp>
      <p:grpSp>
        <p:nvGrpSpPr>
          <p:cNvPr id="3" name="object 3">
            <a:extLst>
              <a:ext uri="{FF2B5EF4-FFF2-40B4-BE49-F238E27FC236}">
                <a16:creationId xmlns:a16="http://schemas.microsoft.com/office/drawing/2014/main" id="{315A1E9D-18DF-9DAA-AF11-0FC51C20636E}"/>
              </a:ext>
              <a:ext uri="{C183D7F6-B498-43B3-948B-1728B52AA6E4}">
                <adec:decorative xmlns:adec="http://schemas.microsoft.com/office/drawing/2017/decorative" val="1"/>
              </a:ext>
            </a:extLst>
          </p:cNvPr>
          <p:cNvGrpSpPr>
            <a:grpSpLocks noGrp="1" noUngrp="1" noRot="1" noMove="1" noResize="1"/>
          </p:cNvGrpSpPr>
          <p:nvPr/>
        </p:nvGrpSpPr>
        <p:grpSpPr>
          <a:xfrm>
            <a:off x="0" y="6309000"/>
            <a:ext cx="12193270" cy="549275"/>
            <a:chOff x="0" y="6309000"/>
            <a:chExt cx="12193270" cy="549275"/>
          </a:xfrm>
        </p:grpSpPr>
        <p:sp>
          <p:nvSpPr>
            <p:cNvPr id="4" name="object 4">
              <a:extLst>
                <a:ext uri="{FF2B5EF4-FFF2-40B4-BE49-F238E27FC236}">
                  <a16:creationId xmlns:a16="http://schemas.microsoft.com/office/drawing/2014/main" id="{A942F84A-1F9B-41FF-31C1-DECB7134C81F}"/>
                </a:ext>
              </a:extLst>
            </p:cNvPr>
            <p:cNvSpPr>
              <a:spLocks noGrp="1" noRot="1" noMove="1" noResize="1" noEditPoints="1" noAdjustHandles="1" noChangeArrowheads="1" noChangeShapeType="1"/>
            </p:cNvSpPr>
            <p:nvPr/>
          </p:nvSpPr>
          <p:spPr>
            <a:xfrm>
              <a:off x="0" y="6311996"/>
              <a:ext cx="11674475" cy="0"/>
            </a:xfrm>
            <a:custGeom>
              <a:avLst/>
              <a:gdLst/>
              <a:ahLst/>
              <a:cxnLst/>
              <a:rect l="l" t="t" r="r" b="b"/>
              <a:pathLst>
                <a:path w="11674475">
                  <a:moveTo>
                    <a:pt x="0" y="0"/>
                  </a:moveTo>
                  <a:lnTo>
                    <a:pt x="11674081" y="0"/>
                  </a:lnTo>
                </a:path>
              </a:pathLst>
            </a:custGeom>
            <a:ln w="3175">
              <a:solidFill>
                <a:srgbClr val="000000"/>
              </a:solidFill>
            </a:ln>
          </p:spPr>
          <p:txBody>
            <a:bodyPr wrap="square" lIns="0" tIns="0" rIns="0" bIns="0" rtlCol="0"/>
            <a:lstStyle/>
            <a:p>
              <a:endParaRPr/>
            </a:p>
          </p:txBody>
        </p:sp>
        <p:sp>
          <p:nvSpPr>
            <p:cNvPr id="5" name="object 5">
              <a:extLst>
                <a:ext uri="{FF2B5EF4-FFF2-40B4-BE49-F238E27FC236}">
                  <a16:creationId xmlns:a16="http://schemas.microsoft.com/office/drawing/2014/main" id="{467C92CB-C9D7-5DBC-87C3-CD6EB92C55D5}"/>
                </a:ext>
              </a:extLst>
            </p:cNvPr>
            <p:cNvSpPr>
              <a:spLocks noGrp="1" noRot="1" noMove="1" noResize="1" noEditPoints="1" noAdjustHandles="1" noChangeArrowheads="1" noChangeShapeType="1"/>
            </p:cNvSpPr>
            <p:nvPr/>
          </p:nvSpPr>
          <p:spPr>
            <a:xfrm>
              <a:off x="11059617" y="6309004"/>
              <a:ext cx="1134110" cy="549275"/>
            </a:xfrm>
            <a:custGeom>
              <a:avLst/>
              <a:gdLst/>
              <a:ahLst/>
              <a:cxnLst/>
              <a:rect l="l" t="t" r="r" b="b"/>
              <a:pathLst>
                <a:path w="1134109" h="549275">
                  <a:moveTo>
                    <a:pt x="1133563" y="0"/>
                  </a:moveTo>
                  <a:lnTo>
                    <a:pt x="568045" y="0"/>
                  </a:lnTo>
                  <a:lnTo>
                    <a:pt x="565518" y="0"/>
                  </a:lnTo>
                  <a:lnTo>
                    <a:pt x="514400" y="0"/>
                  </a:lnTo>
                  <a:lnTo>
                    <a:pt x="467575" y="2108"/>
                  </a:lnTo>
                  <a:lnTo>
                    <a:pt x="421932" y="8293"/>
                  </a:lnTo>
                  <a:lnTo>
                    <a:pt x="377647" y="18376"/>
                  </a:lnTo>
                  <a:lnTo>
                    <a:pt x="334911" y="32181"/>
                  </a:lnTo>
                  <a:lnTo>
                    <a:pt x="293890" y="49530"/>
                  </a:lnTo>
                  <a:lnTo>
                    <a:pt x="254774" y="70231"/>
                  </a:lnTo>
                  <a:lnTo>
                    <a:pt x="217741" y="94107"/>
                  </a:lnTo>
                  <a:lnTo>
                    <a:pt x="182981" y="120980"/>
                  </a:lnTo>
                  <a:lnTo>
                    <a:pt x="150660" y="150660"/>
                  </a:lnTo>
                  <a:lnTo>
                    <a:pt x="120980" y="182981"/>
                  </a:lnTo>
                  <a:lnTo>
                    <a:pt x="94107" y="217741"/>
                  </a:lnTo>
                  <a:lnTo>
                    <a:pt x="70231" y="254774"/>
                  </a:lnTo>
                  <a:lnTo>
                    <a:pt x="49530" y="293890"/>
                  </a:lnTo>
                  <a:lnTo>
                    <a:pt x="32181" y="334911"/>
                  </a:lnTo>
                  <a:lnTo>
                    <a:pt x="18376" y="377659"/>
                  </a:lnTo>
                  <a:lnTo>
                    <a:pt x="8280" y="421932"/>
                  </a:lnTo>
                  <a:lnTo>
                    <a:pt x="2095" y="467575"/>
                  </a:lnTo>
                  <a:lnTo>
                    <a:pt x="0" y="514400"/>
                  </a:lnTo>
                  <a:lnTo>
                    <a:pt x="0" y="548995"/>
                  </a:lnTo>
                  <a:lnTo>
                    <a:pt x="565518" y="548995"/>
                  </a:lnTo>
                  <a:lnTo>
                    <a:pt x="568045" y="548995"/>
                  </a:lnTo>
                  <a:lnTo>
                    <a:pt x="711644" y="548995"/>
                  </a:lnTo>
                  <a:lnTo>
                    <a:pt x="755929" y="538924"/>
                  </a:lnTo>
                  <a:lnTo>
                    <a:pt x="798664" y="525119"/>
                  </a:lnTo>
                  <a:lnTo>
                    <a:pt x="839685" y="507771"/>
                  </a:lnTo>
                  <a:lnTo>
                    <a:pt x="878801" y="487070"/>
                  </a:lnTo>
                  <a:lnTo>
                    <a:pt x="915835" y="463194"/>
                  </a:lnTo>
                  <a:lnTo>
                    <a:pt x="950595" y="436321"/>
                  </a:lnTo>
                  <a:lnTo>
                    <a:pt x="982916" y="406641"/>
                  </a:lnTo>
                  <a:lnTo>
                    <a:pt x="1012596" y="374332"/>
                  </a:lnTo>
                  <a:lnTo>
                    <a:pt x="1039469" y="339559"/>
                  </a:lnTo>
                  <a:lnTo>
                    <a:pt x="1063345" y="302526"/>
                  </a:lnTo>
                  <a:lnTo>
                    <a:pt x="1084046" y="263410"/>
                  </a:lnTo>
                  <a:lnTo>
                    <a:pt x="1101394" y="222389"/>
                  </a:lnTo>
                  <a:lnTo>
                    <a:pt x="1115199" y="179654"/>
                  </a:lnTo>
                  <a:lnTo>
                    <a:pt x="1125283" y="135369"/>
                  </a:lnTo>
                  <a:lnTo>
                    <a:pt x="1131468" y="89725"/>
                  </a:lnTo>
                  <a:lnTo>
                    <a:pt x="1133563" y="42900"/>
                  </a:lnTo>
                  <a:lnTo>
                    <a:pt x="1133563" y="0"/>
                  </a:lnTo>
                  <a:close/>
                </a:path>
              </a:pathLst>
            </a:custGeom>
            <a:solidFill>
              <a:srgbClr val="F37561"/>
            </a:solidFill>
          </p:spPr>
          <p:txBody>
            <a:bodyPr wrap="square" lIns="0" tIns="0" rIns="0" bIns="0" rtlCol="0"/>
            <a:lstStyle/>
            <a:p>
              <a:endParaRPr/>
            </a:p>
          </p:txBody>
        </p:sp>
      </p:grpSp>
    </p:spTree>
    <p:extLst>
      <p:ext uri="{BB962C8B-B14F-4D97-AF65-F5344CB8AC3E}">
        <p14:creationId xmlns:p14="http://schemas.microsoft.com/office/powerpoint/2010/main" val="3563570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8F2DFF145E9047854E0DD9A7B02D6F" ma:contentTypeVersion="13" ma:contentTypeDescription="Create a new document." ma:contentTypeScope="" ma:versionID="8317f9197a4c240592fcee6cccefe81f">
  <xsd:schema xmlns:xsd="http://www.w3.org/2001/XMLSchema" xmlns:xs="http://www.w3.org/2001/XMLSchema" xmlns:p="http://schemas.microsoft.com/office/2006/metadata/properties" xmlns:ns2="00491322-05be-49aa-b970-3295e75519e7" xmlns:ns3="178c3d47-2b17-4021-a569-cc672209344e" targetNamespace="http://schemas.microsoft.com/office/2006/metadata/properties" ma:root="true" ma:fieldsID="002d77913d89b6a1764afe7207947510" ns2:_="" ns3:_="">
    <xsd:import namespace="00491322-05be-49aa-b970-3295e75519e7"/>
    <xsd:import namespace="178c3d47-2b17-4021-a569-cc672209344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491322-05be-49aa-b970-3295e75519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4514f55-2398-460d-b1d9-0db7fd9bad46"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8c3d47-2b17-4021-a569-cc672209344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1cb38bb-2d87-4c5f-93be-e1872eea0206}" ma:internalName="TaxCatchAll" ma:showField="CatchAllData" ma:web="178c3d47-2b17-4021-a569-cc67220934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78c3d47-2b17-4021-a569-cc672209344e" xsi:nil="true"/>
    <lcf76f155ced4ddcb4097134ff3c332f xmlns="00491322-05be-49aa-b970-3295e75519e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3001B3-A5EE-42E8-8ED6-E43B41BBC16B}">
  <ds:schemaRefs>
    <ds:schemaRef ds:uri="00491322-05be-49aa-b970-3295e75519e7"/>
    <ds:schemaRef ds:uri="178c3d47-2b17-4021-a569-cc672209344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12BBD06-091A-4E7D-A8B5-865BDA9F8974}">
  <ds:schemaRefs>
    <ds:schemaRef ds:uri="00491322-05be-49aa-b970-3295e75519e7"/>
    <ds:schemaRef ds:uri="178c3d47-2b17-4021-a569-cc672209344e"/>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9A09785-1C74-4096-A71F-CB5E6D497F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18</Slides>
  <Notes>18</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Preparation for Adulthood</vt:lpstr>
      <vt:lpstr>Welcome</vt:lpstr>
      <vt:lpstr>Who we are</vt:lpstr>
      <vt:lpstr>Who we work with</vt:lpstr>
      <vt:lpstr>Who we work with (cont.)</vt:lpstr>
      <vt:lpstr>What we do</vt:lpstr>
      <vt:lpstr>What we do (cont.)</vt:lpstr>
      <vt:lpstr>What happens</vt:lpstr>
      <vt:lpstr>The handover period</vt:lpstr>
      <vt:lpstr>Timescales</vt:lpstr>
      <vt:lpstr>Timescales (cont.)</vt:lpstr>
      <vt:lpstr>Types of services we plan for</vt:lpstr>
      <vt:lpstr>Types of services we plan for (cont.)</vt:lpstr>
      <vt:lpstr>Types of services we plan for (cont..)</vt:lpstr>
      <vt:lpstr>Money matters</vt:lpstr>
      <vt:lpstr>Decision-making</vt:lpstr>
      <vt:lpstr>Getting in touch</vt:lpstr>
      <vt:lpstr>Time for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to go in here</dc:title>
  <dc:creator>Amanda Murray</dc:creator>
  <cp:revision>2</cp:revision>
  <dcterms:created xsi:type="dcterms:W3CDTF">2024-06-19T13:13:19Z</dcterms:created>
  <dcterms:modified xsi:type="dcterms:W3CDTF">2025-07-18T10:06:01Z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2024-06-19T00:00:00Z</vt:filetime>
  </property>
  <property fmtid="{D5CDD505-2E9C-101B-9397-08002B2CF9AE}" pid="3" name="Creator">
    <vt:lpwstr>Adobe InDesign 19.4 (Macintosh)</vt:lpwstr>
  </property>
  <property fmtid="{D5CDD505-2E9C-101B-9397-08002B2CF9AE}" pid="4" name="LastSaved">
    <vt:filetime>2024-06-19T00:00:00Z</vt:filetime>
  </property>
  <property fmtid="{D5CDD505-2E9C-101B-9397-08002B2CF9AE}" pid="5" name="Producer">
    <vt:lpwstr>Adobe PDF Library 17.0</vt:lpwstr>
  </property>
  <property fmtid="{D5CDD505-2E9C-101B-9397-08002B2CF9AE}" pid="6" name="MSIP_Label_c8588358-c3f1-4695-a290-e2f70d15689d_Enabled">
    <vt:lpwstr>true</vt:lpwstr>
  </property>
  <property fmtid="{D5CDD505-2E9C-101B-9397-08002B2CF9AE}" pid="7" name="MSIP_Label_c8588358-c3f1-4695-a290-e2f70d15689d_SetDate">
    <vt:lpwstr>2024-06-19T13:13:42Z</vt:lpwstr>
  </property>
  <property fmtid="{D5CDD505-2E9C-101B-9397-08002B2CF9AE}" pid="8" name="MSIP_Label_c8588358-c3f1-4695-a290-e2f70d15689d_Method">
    <vt:lpwstr>Privileged</vt:lpwstr>
  </property>
  <property fmtid="{D5CDD505-2E9C-101B-9397-08002B2CF9AE}" pid="9" name="MSIP_Label_c8588358-c3f1-4695-a290-e2f70d15689d_Name">
    <vt:lpwstr>Official – General</vt:lpwstr>
  </property>
  <property fmtid="{D5CDD505-2E9C-101B-9397-08002B2CF9AE}" pid="10" name="MSIP_Label_c8588358-c3f1-4695-a290-e2f70d15689d_SiteId">
    <vt:lpwstr>a1ba59b9-7204-48d8-a360-7770245ad4a9</vt:lpwstr>
  </property>
  <property fmtid="{D5CDD505-2E9C-101B-9397-08002B2CF9AE}" pid="11" name="MSIP_Label_c8588358-c3f1-4695-a290-e2f70d15689d_ActionId">
    <vt:lpwstr>1082bd69-98ff-430d-8179-51464b7e9309</vt:lpwstr>
  </property>
  <property fmtid="{D5CDD505-2E9C-101B-9397-08002B2CF9AE}" pid="12" name="MSIP_Label_c8588358-c3f1-4695-a290-e2f70d15689d_ContentBits">
    <vt:lpwstr>0</vt:lpwstr>
  </property>
  <property fmtid="{D5CDD505-2E9C-101B-9397-08002B2CF9AE}" pid="13" name="ContentTypeId">
    <vt:lpwstr>0x010100C88F2DFF145E9047854E0DD9A7B02D6F</vt:lpwstr>
  </property>
  <property fmtid="{D5CDD505-2E9C-101B-9397-08002B2CF9AE}" pid="14" name="MediaServiceImageTags">
    <vt:lpwstr/>
  </property>
</Properties>
</file>