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3"/>
  </p:sldMasterIdLst>
  <p:notesMasterIdLst>
    <p:notesMasterId r:id="rId11"/>
  </p:notesMasterIdLst>
  <p:sldIdLst>
    <p:sldId id="256" r:id="rId4"/>
    <p:sldId id="268" r:id="rId5"/>
    <p:sldId id="272" r:id="rId6"/>
    <p:sldId id="271" r:id="rId7"/>
    <p:sldId id="269" r:id="rId8"/>
    <p:sldId id="270" r:id="rId9"/>
    <p:sldId id="267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244"/>
    <a:srgbClr val="3D3D3B"/>
    <a:srgbClr val="043748"/>
    <a:srgbClr val="308189"/>
    <a:srgbClr val="465C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FFF90-EA6E-E71D-9154-EE17F0883621}" v="3" dt="2026-05-20T12:03:38.3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2" autoAdjust="0"/>
    <p:restoredTop sz="86395" autoAdjust="0"/>
  </p:normalViewPr>
  <p:slideViewPr>
    <p:cSldViewPr>
      <p:cViewPr varScale="1">
        <p:scale>
          <a:sx n="54" d="100"/>
          <a:sy n="54" d="100"/>
        </p:scale>
        <p:origin x="748" y="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51" d="100"/>
          <a:sy n="151" d="100"/>
        </p:scale>
        <p:origin x="200" y="2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Cookson" userId="S::caitlin.cookson@sheffield.gov.uk::cbfa7c76-f854-4b82-a7fc-543e1b0e6db8" providerId="AD" clId="Web-{811FFF90-EA6E-E71D-9154-EE17F0883621}"/>
    <pc:docChg chg="modSld">
      <pc:chgData name="Caitlin Cookson" userId="S::caitlin.cookson@sheffield.gov.uk::cbfa7c76-f854-4b82-a7fc-543e1b0e6db8" providerId="AD" clId="Web-{811FFF90-EA6E-E71D-9154-EE17F0883621}" dt="2026-05-20T12:03:38.282" v="1" actId="20577"/>
      <pc:docMkLst>
        <pc:docMk/>
      </pc:docMkLst>
      <pc:sldChg chg="modSp">
        <pc:chgData name="Caitlin Cookson" userId="S::caitlin.cookson@sheffield.gov.uk::cbfa7c76-f854-4b82-a7fc-543e1b0e6db8" providerId="AD" clId="Web-{811FFF90-EA6E-E71D-9154-EE17F0883621}" dt="2026-05-20T12:03:38.282" v="1" actId="20577"/>
        <pc:sldMkLst>
          <pc:docMk/>
          <pc:sldMk cId="0" sldId="256"/>
        </pc:sldMkLst>
        <pc:spChg chg="mod">
          <ac:chgData name="Caitlin Cookson" userId="S::caitlin.cookson@sheffield.gov.uk::cbfa7c76-f854-4b82-a7fc-543e1b0e6db8" providerId="AD" clId="Web-{811FFF90-EA6E-E71D-9154-EE17F0883621}" dt="2026-05-20T12:03:38.282" v="1" actId="20577"/>
          <ac:spMkLst>
            <pc:docMk/>
            <pc:sldMk cId="0" sldId="256"/>
            <ac:spMk id="4" creationId="{D6AA00D9-F80C-5D2B-771D-6C26415518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9CD22-260E-41BE-9E97-F959F047A5FA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AEAED-7CEE-42ED-A750-56394A9C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9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directory.org.uk/localoffer/preparation-for-adulthood/planning-your-post-16-journey-a-guide-for-young-people-in-sheffield/planning-your-post-16-journey-a-guide-for-young-people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directory.org.uk/localoffer/preparation-for-adulthood/pfa-event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cc/preparation-for-adulthood-virtual-event-series-4807953?utm-campaign=social&amp;utm-content=creatorshare&amp;utm-medium=discovery&amp;utm-term=odclsxcollection&amp;utm-source=cp&amp;aff=escb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mj0CQWq1F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89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C5E61-F627-A5B3-1327-C8B29DFAB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9FDF72-FBE8-CD02-F734-A77BD560A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C21B07-96D2-47EA-BDD5-A72283132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FB6F3-42F1-F8E5-9AA4-18DEEE50D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9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F5737-DD98-A0CC-36B4-13718DE3E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8BF8E8-91BB-6E0D-1537-EF7ABCDF8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69626A-ED63-07B8-9402-340629E90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D326C-73FA-53A3-ACF2-DD22302FA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3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1C62D-67BF-0431-487C-50A980C56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FDCBF0-C684-3313-6C08-18BCCBD69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646AF3-6E2C-A0B0-2054-C771B65E8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Planning your Post-16 Journey: A Guide for Young People | Sheffield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3A0D3-48E7-3A03-3CE6-68A3148C9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1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34A3A-CE63-1F04-8005-7F718E583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53794-55E3-691C-25B4-DDA6EC4AF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491640-B42F-3A80-3D72-F9A9915B8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PfA Events | Sheffield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19430-97C8-9E90-E888-0A68FB405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769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9F443-4038-E772-DE91-04F4409DC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09FDA-4408-5A74-D733-750DD3E10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5E76F-FBA1-5854-59AA-56CDF77B2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Preparation for Adulthood – Virtual Event Series | Eventbrite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1783C-D8A5-2586-3768-063765042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95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8A992-2688-F692-6BB4-E66E72597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2C2B1-B972-DBC7-1041-EA5AA51F4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4D032-0775-1AED-CC16-BF06DD3AF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Thank you for coming today's online session with the Shared Lives Service – Fill in form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EC7FD-D97A-CDB5-366E-DDC231839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AEAED-7CEE-42ED-A750-56394A9C19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>
            <a:extLst>
              <a:ext uri="{FF2B5EF4-FFF2-40B4-BE49-F238E27FC236}">
                <a16:creationId xmlns:a16="http://schemas.microsoft.com/office/drawing/2014/main" id="{6A5FA51E-9F64-8C0A-9D22-7B236756DB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3655695"/>
          </a:xfrm>
          <a:custGeom>
            <a:avLst/>
            <a:gdLst/>
            <a:ahLst/>
            <a:cxnLst/>
            <a:rect l="l" t="t" r="r" b="b"/>
            <a:pathLst>
              <a:path w="12193270" h="3655695">
                <a:moveTo>
                  <a:pt x="0" y="3655580"/>
                </a:moveTo>
                <a:lnTo>
                  <a:pt x="12193193" y="3655580"/>
                </a:lnTo>
                <a:lnTo>
                  <a:pt x="12193193" y="0"/>
                </a:lnTo>
                <a:lnTo>
                  <a:pt x="0" y="0"/>
                </a:lnTo>
                <a:lnTo>
                  <a:pt x="0" y="3655580"/>
                </a:lnTo>
                <a:close/>
              </a:path>
            </a:pathLst>
          </a:custGeom>
          <a:solidFill>
            <a:srgbClr val="8FD1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F5E82FE-6F62-044D-EB3A-F189A003A6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57998" y="0"/>
            <a:ext cx="1747520" cy="859155"/>
          </a:xfrm>
          <a:custGeom>
            <a:avLst/>
            <a:gdLst/>
            <a:ahLst/>
            <a:cxnLst/>
            <a:rect l="l" t="t" r="r" b="b"/>
            <a:pathLst>
              <a:path w="1747520" h="859155">
                <a:moveTo>
                  <a:pt x="1747240" y="792873"/>
                </a:moveTo>
                <a:lnTo>
                  <a:pt x="1745792" y="744575"/>
                </a:lnTo>
                <a:lnTo>
                  <a:pt x="1741500" y="697039"/>
                </a:lnTo>
                <a:lnTo>
                  <a:pt x="1734464" y="650354"/>
                </a:lnTo>
                <a:lnTo>
                  <a:pt x="1724748" y="604608"/>
                </a:lnTo>
                <a:lnTo>
                  <a:pt x="1712442" y="559866"/>
                </a:lnTo>
                <a:lnTo>
                  <a:pt x="1697634" y="516216"/>
                </a:lnTo>
                <a:lnTo>
                  <a:pt x="1680400" y="473760"/>
                </a:lnTo>
                <a:lnTo>
                  <a:pt x="1660817" y="432549"/>
                </a:lnTo>
                <a:lnTo>
                  <a:pt x="1638985" y="392696"/>
                </a:lnTo>
                <a:lnTo>
                  <a:pt x="1614970" y="354279"/>
                </a:lnTo>
                <a:lnTo>
                  <a:pt x="1588871" y="317360"/>
                </a:lnTo>
                <a:lnTo>
                  <a:pt x="1560766" y="282041"/>
                </a:lnTo>
                <a:lnTo>
                  <a:pt x="1530718" y="248399"/>
                </a:lnTo>
                <a:lnTo>
                  <a:pt x="1498841" y="216522"/>
                </a:lnTo>
                <a:lnTo>
                  <a:pt x="1465199" y="186474"/>
                </a:lnTo>
                <a:lnTo>
                  <a:pt x="1429880" y="158369"/>
                </a:lnTo>
                <a:lnTo>
                  <a:pt x="1392961" y="132270"/>
                </a:lnTo>
                <a:lnTo>
                  <a:pt x="1354543" y="108254"/>
                </a:lnTo>
                <a:lnTo>
                  <a:pt x="1314691" y="86423"/>
                </a:lnTo>
                <a:lnTo>
                  <a:pt x="1273479" y="66840"/>
                </a:lnTo>
                <a:lnTo>
                  <a:pt x="1231023" y="49606"/>
                </a:lnTo>
                <a:lnTo>
                  <a:pt x="1187373" y="34798"/>
                </a:lnTo>
                <a:lnTo>
                  <a:pt x="1142631" y="22491"/>
                </a:lnTo>
                <a:lnTo>
                  <a:pt x="1096886" y="12776"/>
                </a:lnTo>
                <a:lnTo>
                  <a:pt x="1050201" y="5740"/>
                </a:lnTo>
                <a:lnTo>
                  <a:pt x="1002665" y="1447"/>
                </a:lnTo>
                <a:lnTo>
                  <a:pt x="954366" y="0"/>
                </a:lnTo>
                <a:lnTo>
                  <a:pt x="875576" y="0"/>
                </a:lnTo>
                <a:lnTo>
                  <a:pt x="871689" y="0"/>
                </a:lnTo>
                <a:lnTo>
                  <a:pt x="0" y="0"/>
                </a:lnTo>
                <a:lnTo>
                  <a:pt x="0" y="66128"/>
                </a:lnTo>
                <a:lnTo>
                  <a:pt x="1435" y="114439"/>
                </a:lnTo>
                <a:lnTo>
                  <a:pt x="5727" y="161975"/>
                </a:lnTo>
                <a:lnTo>
                  <a:pt x="12763" y="208661"/>
                </a:lnTo>
                <a:lnTo>
                  <a:pt x="22479" y="254406"/>
                </a:lnTo>
                <a:lnTo>
                  <a:pt x="34785" y="299148"/>
                </a:lnTo>
                <a:lnTo>
                  <a:pt x="49593" y="342798"/>
                </a:lnTo>
                <a:lnTo>
                  <a:pt x="66827" y="385254"/>
                </a:lnTo>
                <a:lnTo>
                  <a:pt x="86410" y="426466"/>
                </a:lnTo>
                <a:lnTo>
                  <a:pt x="108242" y="466318"/>
                </a:lnTo>
                <a:lnTo>
                  <a:pt x="132257" y="504736"/>
                </a:lnTo>
                <a:lnTo>
                  <a:pt x="158356" y="541655"/>
                </a:lnTo>
                <a:lnTo>
                  <a:pt x="186461" y="576973"/>
                </a:lnTo>
                <a:lnTo>
                  <a:pt x="216509" y="610616"/>
                </a:lnTo>
                <a:lnTo>
                  <a:pt x="248386" y="642493"/>
                </a:lnTo>
                <a:lnTo>
                  <a:pt x="282028" y="672541"/>
                </a:lnTo>
                <a:lnTo>
                  <a:pt x="317347" y="700646"/>
                </a:lnTo>
                <a:lnTo>
                  <a:pt x="354266" y="726744"/>
                </a:lnTo>
                <a:lnTo>
                  <a:pt x="392684" y="750760"/>
                </a:lnTo>
                <a:lnTo>
                  <a:pt x="432536" y="772591"/>
                </a:lnTo>
                <a:lnTo>
                  <a:pt x="473748" y="792175"/>
                </a:lnTo>
                <a:lnTo>
                  <a:pt x="516204" y="809409"/>
                </a:lnTo>
                <a:lnTo>
                  <a:pt x="559854" y="824217"/>
                </a:lnTo>
                <a:lnTo>
                  <a:pt x="604596" y="836523"/>
                </a:lnTo>
                <a:lnTo>
                  <a:pt x="650341" y="846239"/>
                </a:lnTo>
                <a:lnTo>
                  <a:pt x="697026" y="853274"/>
                </a:lnTo>
                <a:lnTo>
                  <a:pt x="744562" y="857567"/>
                </a:lnTo>
                <a:lnTo>
                  <a:pt x="792873" y="859002"/>
                </a:lnTo>
                <a:lnTo>
                  <a:pt x="871689" y="859002"/>
                </a:lnTo>
                <a:lnTo>
                  <a:pt x="875576" y="859002"/>
                </a:lnTo>
                <a:lnTo>
                  <a:pt x="1747240" y="859002"/>
                </a:lnTo>
                <a:lnTo>
                  <a:pt x="1747240" y="792873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3">
            <a:extLst>
              <a:ext uri="{FF2B5EF4-FFF2-40B4-BE49-F238E27FC236}">
                <a16:creationId xmlns:a16="http://schemas.microsoft.com/office/drawing/2014/main" id="{0A09C483-2E7E-2A1F-295D-25801E817C5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605234" y="0"/>
            <a:ext cx="2588260" cy="2593975"/>
            <a:chOff x="9605234" y="0"/>
            <a:chExt cx="2588260" cy="259397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9A19AE50-1B89-CEA9-EC44-C62941C330B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80809" y="859002"/>
              <a:ext cx="875665" cy="859155"/>
            </a:xfrm>
            <a:custGeom>
              <a:avLst/>
              <a:gdLst/>
              <a:ahLst/>
              <a:cxnLst/>
              <a:rect l="l" t="t" r="r" b="b"/>
              <a:pathLst>
                <a:path w="875665" h="859155">
                  <a:moveTo>
                    <a:pt x="82702" y="0"/>
                  </a:moveTo>
                  <a:lnTo>
                    <a:pt x="0" y="0"/>
                  </a:lnTo>
                  <a:lnTo>
                    <a:pt x="0" y="859002"/>
                  </a:lnTo>
                  <a:lnTo>
                    <a:pt x="875576" y="859002"/>
                  </a:lnTo>
                  <a:lnTo>
                    <a:pt x="875576" y="792873"/>
                  </a:lnTo>
                  <a:lnTo>
                    <a:pt x="874129" y="744573"/>
                  </a:lnTo>
                  <a:lnTo>
                    <a:pt x="869843" y="697038"/>
                  </a:lnTo>
                  <a:lnTo>
                    <a:pt x="862801" y="650352"/>
                  </a:lnTo>
                  <a:lnTo>
                    <a:pt x="853087" y="604597"/>
                  </a:lnTo>
                  <a:lnTo>
                    <a:pt x="840783" y="559856"/>
                  </a:lnTo>
                  <a:lnTo>
                    <a:pt x="825972" y="516212"/>
                  </a:lnTo>
                  <a:lnTo>
                    <a:pt x="808737" y="473749"/>
                  </a:lnTo>
                  <a:lnTo>
                    <a:pt x="789160" y="432548"/>
                  </a:lnTo>
                  <a:lnTo>
                    <a:pt x="767326" y="392693"/>
                  </a:lnTo>
                  <a:lnTo>
                    <a:pt x="743316" y="354267"/>
                  </a:lnTo>
                  <a:lnTo>
                    <a:pt x="717214" y="317353"/>
                  </a:lnTo>
                  <a:lnTo>
                    <a:pt x="689103" y="282033"/>
                  </a:lnTo>
                  <a:lnTo>
                    <a:pt x="659065" y="248391"/>
                  </a:lnTo>
                  <a:lnTo>
                    <a:pt x="627184" y="216510"/>
                  </a:lnTo>
                  <a:lnTo>
                    <a:pt x="593542" y="186472"/>
                  </a:lnTo>
                  <a:lnTo>
                    <a:pt x="558222" y="158361"/>
                  </a:lnTo>
                  <a:lnTo>
                    <a:pt x="521308" y="132259"/>
                  </a:lnTo>
                  <a:lnTo>
                    <a:pt x="482882" y="108249"/>
                  </a:lnTo>
                  <a:lnTo>
                    <a:pt x="443027" y="86415"/>
                  </a:lnTo>
                  <a:lnTo>
                    <a:pt x="401827" y="66838"/>
                  </a:lnTo>
                  <a:lnTo>
                    <a:pt x="359363" y="49603"/>
                  </a:lnTo>
                  <a:lnTo>
                    <a:pt x="315719" y="34792"/>
                  </a:lnTo>
                  <a:lnTo>
                    <a:pt x="270978" y="22488"/>
                  </a:lnTo>
                  <a:lnTo>
                    <a:pt x="225223" y="12774"/>
                  </a:lnTo>
                  <a:lnTo>
                    <a:pt x="178537" y="5732"/>
                  </a:lnTo>
                  <a:lnTo>
                    <a:pt x="131002" y="1446"/>
                  </a:lnTo>
                  <a:lnTo>
                    <a:pt x="82702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077419FC-6A85-E443-A4BF-C5C388DEFD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5238" y="0"/>
              <a:ext cx="1751330" cy="1718310"/>
            </a:xfrm>
            <a:custGeom>
              <a:avLst/>
              <a:gdLst/>
              <a:ahLst/>
              <a:cxnLst/>
              <a:rect l="l" t="t" r="r" b="b"/>
              <a:pathLst>
                <a:path w="1751329" h="1718310">
                  <a:moveTo>
                    <a:pt x="875550" y="859015"/>
                  </a:moveTo>
                  <a:lnTo>
                    <a:pt x="0" y="859015"/>
                  </a:lnTo>
                  <a:lnTo>
                    <a:pt x="0" y="925144"/>
                  </a:lnTo>
                  <a:lnTo>
                    <a:pt x="1447" y="973442"/>
                  </a:lnTo>
                  <a:lnTo>
                    <a:pt x="5727" y="1020978"/>
                  </a:lnTo>
                  <a:lnTo>
                    <a:pt x="12763" y="1067663"/>
                  </a:lnTo>
                  <a:lnTo>
                    <a:pt x="22479" y="1113409"/>
                  </a:lnTo>
                  <a:lnTo>
                    <a:pt x="34785" y="1158151"/>
                  </a:lnTo>
                  <a:lnTo>
                    <a:pt x="49593" y="1201801"/>
                  </a:lnTo>
                  <a:lnTo>
                    <a:pt x="66840" y="1244269"/>
                  </a:lnTo>
                  <a:lnTo>
                    <a:pt x="86410" y="1285468"/>
                  </a:lnTo>
                  <a:lnTo>
                    <a:pt x="108242" y="1325321"/>
                  </a:lnTo>
                  <a:lnTo>
                    <a:pt x="132257" y="1363751"/>
                  </a:lnTo>
                  <a:lnTo>
                    <a:pt x="158356" y="1400657"/>
                  </a:lnTo>
                  <a:lnTo>
                    <a:pt x="186461" y="1435976"/>
                  </a:lnTo>
                  <a:lnTo>
                    <a:pt x="216509" y="1469618"/>
                  </a:lnTo>
                  <a:lnTo>
                    <a:pt x="248386" y="1501508"/>
                  </a:lnTo>
                  <a:lnTo>
                    <a:pt x="282028" y="1531543"/>
                  </a:lnTo>
                  <a:lnTo>
                    <a:pt x="317347" y="1559648"/>
                  </a:lnTo>
                  <a:lnTo>
                    <a:pt x="354266" y="1585747"/>
                  </a:lnTo>
                  <a:lnTo>
                    <a:pt x="392684" y="1609763"/>
                  </a:lnTo>
                  <a:lnTo>
                    <a:pt x="432549" y="1631594"/>
                  </a:lnTo>
                  <a:lnTo>
                    <a:pt x="473748" y="1651177"/>
                  </a:lnTo>
                  <a:lnTo>
                    <a:pt x="516204" y="1668411"/>
                  </a:lnTo>
                  <a:lnTo>
                    <a:pt x="559854" y="1683219"/>
                  </a:lnTo>
                  <a:lnTo>
                    <a:pt x="604596" y="1695526"/>
                  </a:lnTo>
                  <a:lnTo>
                    <a:pt x="650341" y="1705241"/>
                  </a:lnTo>
                  <a:lnTo>
                    <a:pt x="697039" y="1712277"/>
                  </a:lnTo>
                  <a:lnTo>
                    <a:pt x="744562" y="1716570"/>
                  </a:lnTo>
                  <a:lnTo>
                    <a:pt x="792873" y="1718017"/>
                  </a:lnTo>
                  <a:lnTo>
                    <a:pt x="875550" y="1718017"/>
                  </a:lnTo>
                  <a:lnTo>
                    <a:pt x="875550" y="859015"/>
                  </a:lnTo>
                  <a:close/>
                </a:path>
                <a:path w="1751329" h="1718310">
                  <a:moveTo>
                    <a:pt x="1751139" y="0"/>
                  </a:moveTo>
                  <a:lnTo>
                    <a:pt x="875563" y="0"/>
                  </a:lnTo>
                  <a:lnTo>
                    <a:pt x="875563" y="66128"/>
                  </a:lnTo>
                  <a:lnTo>
                    <a:pt x="877011" y="114439"/>
                  </a:lnTo>
                  <a:lnTo>
                    <a:pt x="881303" y="161975"/>
                  </a:lnTo>
                  <a:lnTo>
                    <a:pt x="888339" y="208661"/>
                  </a:lnTo>
                  <a:lnTo>
                    <a:pt x="898055" y="254406"/>
                  </a:lnTo>
                  <a:lnTo>
                    <a:pt x="910361" y="299148"/>
                  </a:lnTo>
                  <a:lnTo>
                    <a:pt x="925169" y="342798"/>
                  </a:lnTo>
                  <a:lnTo>
                    <a:pt x="942403" y="385254"/>
                  </a:lnTo>
                  <a:lnTo>
                    <a:pt x="961986" y="426466"/>
                  </a:lnTo>
                  <a:lnTo>
                    <a:pt x="983818" y="466318"/>
                  </a:lnTo>
                  <a:lnTo>
                    <a:pt x="1007821" y="504736"/>
                  </a:lnTo>
                  <a:lnTo>
                    <a:pt x="1033932" y="541655"/>
                  </a:lnTo>
                  <a:lnTo>
                    <a:pt x="1062037" y="576973"/>
                  </a:lnTo>
                  <a:lnTo>
                    <a:pt x="1092073" y="610616"/>
                  </a:lnTo>
                  <a:lnTo>
                    <a:pt x="1123962" y="642493"/>
                  </a:lnTo>
                  <a:lnTo>
                    <a:pt x="1157605" y="672541"/>
                  </a:lnTo>
                  <a:lnTo>
                    <a:pt x="1192923" y="700646"/>
                  </a:lnTo>
                  <a:lnTo>
                    <a:pt x="1229829" y="726744"/>
                  </a:lnTo>
                  <a:lnTo>
                    <a:pt x="1268260" y="750760"/>
                  </a:lnTo>
                  <a:lnTo>
                    <a:pt x="1308112" y="772591"/>
                  </a:lnTo>
                  <a:lnTo>
                    <a:pt x="1349311" y="792175"/>
                  </a:lnTo>
                  <a:lnTo>
                    <a:pt x="1391780" y="809409"/>
                  </a:lnTo>
                  <a:lnTo>
                    <a:pt x="1435417" y="824217"/>
                  </a:lnTo>
                  <a:lnTo>
                    <a:pt x="1480159" y="836523"/>
                  </a:lnTo>
                  <a:lnTo>
                    <a:pt x="1525917" y="846239"/>
                  </a:lnTo>
                  <a:lnTo>
                    <a:pt x="1572602" y="853274"/>
                  </a:lnTo>
                  <a:lnTo>
                    <a:pt x="1620139" y="857567"/>
                  </a:lnTo>
                  <a:lnTo>
                    <a:pt x="1668437" y="859002"/>
                  </a:lnTo>
                  <a:lnTo>
                    <a:pt x="1751139" y="859002"/>
                  </a:lnTo>
                  <a:lnTo>
                    <a:pt x="1751139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F3B9BB54-A47A-303D-896B-D45083E37E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5234" y="5"/>
              <a:ext cx="875665" cy="859155"/>
            </a:xfrm>
            <a:custGeom>
              <a:avLst/>
              <a:gdLst/>
              <a:ahLst/>
              <a:cxnLst/>
              <a:rect l="l" t="t" r="r" b="b"/>
              <a:pathLst>
                <a:path w="875665" h="859155">
                  <a:moveTo>
                    <a:pt x="479132" y="0"/>
                  </a:moveTo>
                  <a:lnTo>
                    <a:pt x="396455" y="0"/>
                  </a:lnTo>
                  <a:lnTo>
                    <a:pt x="350219" y="2667"/>
                  </a:lnTo>
                  <a:lnTo>
                    <a:pt x="305550" y="10470"/>
                  </a:lnTo>
                  <a:lnTo>
                    <a:pt x="262746" y="23112"/>
                  </a:lnTo>
                  <a:lnTo>
                    <a:pt x="222102" y="40295"/>
                  </a:lnTo>
                  <a:lnTo>
                    <a:pt x="183918" y="61721"/>
                  </a:lnTo>
                  <a:lnTo>
                    <a:pt x="148491" y="87094"/>
                  </a:lnTo>
                  <a:lnTo>
                    <a:pt x="116117" y="116116"/>
                  </a:lnTo>
                  <a:lnTo>
                    <a:pt x="87095" y="148488"/>
                  </a:lnTo>
                  <a:lnTo>
                    <a:pt x="61722" y="183915"/>
                  </a:lnTo>
                  <a:lnTo>
                    <a:pt x="40295" y="222098"/>
                  </a:lnTo>
                  <a:lnTo>
                    <a:pt x="23112" y="262739"/>
                  </a:lnTo>
                  <a:lnTo>
                    <a:pt x="10470" y="305542"/>
                  </a:lnTo>
                  <a:lnTo>
                    <a:pt x="2667" y="350209"/>
                  </a:lnTo>
                  <a:lnTo>
                    <a:pt x="0" y="396443"/>
                  </a:lnTo>
                  <a:lnTo>
                    <a:pt x="0" y="462559"/>
                  </a:lnTo>
                  <a:lnTo>
                    <a:pt x="2667" y="508792"/>
                  </a:lnTo>
                  <a:lnTo>
                    <a:pt x="10470" y="553459"/>
                  </a:lnTo>
                  <a:lnTo>
                    <a:pt x="23112" y="596262"/>
                  </a:lnTo>
                  <a:lnTo>
                    <a:pt x="40295" y="636904"/>
                  </a:lnTo>
                  <a:lnTo>
                    <a:pt x="61722" y="675087"/>
                  </a:lnTo>
                  <a:lnTo>
                    <a:pt x="87095" y="710513"/>
                  </a:lnTo>
                  <a:lnTo>
                    <a:pt x="116117" y="742886"/>
                  </a:lnTo>
                  <a:lnTo>
                    <a:pt x="148491" y="771907"/>
                  </a:lnTo>
                  <a:lnTo>
                    <a:pt x="183918" y="797280"/>
                  </a:lnTo>
                  <a:lnTo>
                    <a:pt x="222102" y="818707"/>
                  </a:lnTo>
                  <a:lnTo>
                    <a:pt x="262746" y="835890"/>
                  </a:lnTo>
                  <a:lnTo>
                    <a:pt x="305550" y="848532"/>
                  </a:lnTo>
                  <a:lnTo>
                    <a:pt x="350219" y="856335"/>
                  </a:lnTo>
                  <a:lnTo>
                    <a:pt x="396455" y="859002"/>
                  </a:lnTo>
                  <a:lnTo>
                    <a:pt x="479132" y="859002"/>
                  </a:lnTo>
                  <a:lnTo>
                    <a:pt x="525366" y="856335"/>
                  </a:lnTo>
                  <a:lnTo>
                    <a:pt x="570033" y="848532"/>
                  </a:lnTo>
                  <a:lnTo>
                    <a:pt x="612836" y="835890"/>
                  </a:lnTo>
                  <a:lnTo>
                    <a:pt x="653477" y="818707"/>
                  </a:lnTo>
                  <a:lnTo>
                    <a:pt x="691660" y="797280"/>
                  </a:lnTo>
                  <a:lnTo>
                    <a:pt x="727087" y="771907"/>
                  </a:lnTo>
                  <a:lnTo>
                    <a:pt x="759459" y="742886"/>
                  </a:lnTo>
                  <a:lnTo>
                    <a:pt x="788481" y="710513"/>
                  </a:lnTo>
                  <a:lnTo>
                    <a:pt x="813854" y="675087"/>
                  </a:lnTo>
                  <a:lnTo>
                    <a:pt x="835280" y="636904"/>
                  </a:lnTo>
                  <a:lnTo>
                    <a:pt x="852463" y="596262"/>
                  </a:lnTo>
                  <a:lnTo>
                    <a:pt x="865105" y="553459"/>
                  </a:lnTo>
                  <a:lnTo>
                    <a:pt x="872908" y="508792"/>
                  </a:lnTo>
                  <a:lnTo>
                    <a:pt x="875576" y="462559"/>
                  </a:lnTo>
                  <a:lnTo>
                    <a:pt x="875576" y="396443"/>
                  </a:lnTo>
                  <a:lnTo>
                    <a:pt x="872908" y="350209"/>
                  </a:lnTo>
                  <a:lnTo>
                    <a:pt x="865105" y="305542"/>
                  </a:lnTo>
                  <a:lnTo>
                    <a:pt x="852463" y="262739"/>
                  </a:lnTo>
                  <a:lnTo>
                    <a:pt x="835280" y="222098"/>
                  </a:lnTo>
                  <a:lnTo>
                    <a:pt x="813854" y="183915"/>
                  </a:lnTo>
                  <a:lnTo>
                    <a:pt x="788481" y="148488"/>
                  </a:lnTo>
                  <a:lnTo>
                    <a:pt x="759459" y="116116"/>
                  </a:lnTo>
                  <a:lnTo>
                    <a:pt x="727087" y="87094"/>
                  </a:lnTo>
                  <a:lnTo>
                    <a:pt x="691660" y="61721"/>
                  </a:lnTo>
                  <a:lnTo>
                    <a:pt x="653477" y="40295"/>
                  </a:lnTo>
                  <a:lnTo>
                    <a:pt x="612836" y="23112"/>
                  </a:lnTo>
                  <a:lnTo>
                    <a:pt x="570033" y="10470"/>
                  </a:lnTo>
                  <a:lnTo>
                    <a:pt x="525366" y="2667"/>
                  </a:lnTo>
                  <a:lnTo>
                    <a:pt x="479132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00541569-3731-EF72-DE1E-02192A9D740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56385" y="859003"/>
              <a:ext cx="836930" cy="875665"/>
            </a:xfrm>
            <a:custGeom>
              <a:avLst/>
              <a:gdLst/>
              <a:ahLst/>
              <a:cxnLst/>
              <a:rect l="l" t="t" r="r" b="b"/>
              <a:pathLst>
                <a:path w="836929" h="875664">
                  <a:moveTo>
                    <a:pt x="66128" y="0"/>
                  </a:moveTo>
                  <a:lnTo>
                    <a:pt x="0" y="0"/>
                  </a:lnTo>
                  <a:lnTo>
                    <a:pt x="0" y="875576"/>
                  </a:lnTo>
                  <a:lnTo>
                    <a:pt x="836808" y="875576"/>
                  </a:lnTo>
                  <a:lnTo>
                    <a:pt x="836808" y="605981"/>
                  </a:lnTo>
                  <a:lnTo>
                    <a:pt x="824210" y="559856"/>
                  </a:lnTo>
                  <a:lnTo>
                    <a:pt x="809398" y="516212"/>
                  </a:lnTo>
                  <a:lnTo>
                    <a:pt x="792163" y="473749"/>
                  </a:lnTo>
                  <a:lnTo>
                    <a:pt x="772587" y="432548"/>
                  </a:lnTo>
                  <a:lnTo>
                    <a:pt x="750752" y="392693"/>
                  </a:lnTo>
                  <a:lnTo>
                    <a:pt x="726743" y="354267"/>
                  </a:lnTo>
                  <a:lnTo>
                    <a:pt x="700641" y="317353"/>
                  </a:lnTo>
                  <a:lnTo>
                    <a:pt x="672529" y="282033"/>
                  </a:lnTo>
                  <a:lnTo>
                    <a:pt x="642492" y="248391"/>
                  </a:lnTo>
                  <a:lnTo>
                    <a:pt x="610610" y="216510"/>
                  </a:lnTo>
                  <a:lnTo>
                    <a:pt x="576968" y="186472"/>
                  </a:lnTo>
                  <a:lnTo>
                    <a:pt x="541649" y="158361"/>
                  </a:lnTo>
                  <a:lnTo>
                    <a:pt x="504735" y="132259"/>
                  </a:lnTo>
                  <a:lnTo>
                    <a:pt x="466309" y="108249"/>
                  </a:lnTo>
                  <a:lnTo>
                    <a:pt x="426454" y="86415"/>
                  </a:lnTo>
                  <a:lnTo>
                    <a:pt x="385253" y="66838"/>
                  </a:lnTo>
                  <a:lnTo>
                    <a:pt x="342789" y="49603"/>
                  </a:lnTo>
                  <a:lnTo>
                    <a:pt x="299146" y="34792"/>
                  </a:lnTo>
                  <a:lnTo>
                    <a:pt x="254405" y="22488"/>
                  </a:lnTo>
                  <a:lnTo>
                    <a:pt x="208649" y="12774"/>
                  </a:lnTo>
                  <a:lnTo>
                    <a:pt x="161963" y="5732"/>
                  </a:lnTo>
                  <a:lnTo>
                    <a:pt x="114428" y="1446"/>
                  </a:lnTo>
                  <a:lnTo>
                    <a:pt x="66128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782CA543-611F-E65E-6EE2-868C1E6A75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56385" y="1718010"/>
              <a:ext cx="836930" cy="875665"/>
            </a:xfrm>
            <a:custGeom>
              <a:avLst/>
              <a:gdLst/>
              <a:ahLst/>
              <a:cxnLst/>
              <a:rect l="l" t="t" r="r" b="b"/>
              <a:pathLst>
                <a:path w="836929" h="875664">
                  <a:moveTo>
                    <a:pt x="836808" y="0"/>
                  </a:moveTo>
                  <a:lnTo>
                    <a:pt x="0" y="0"/>
                  </a:lnTo>
                  <a:lnTo>
                    <a:pt x="0" y="82676"/>
                  </a:lnTo>
                  <a:lnTo>
                    <a:pt x="1446" y="130977"/>
                  </a:lnTo>
                  <a:lnTo>
                    <a:pt x="5732" y="178511"/>
                  </a:lnTo>
                  <a:lnTo>
                    <a:pt x="12774" y="225198"/>
                  </a:lnTo>
                  <a:lnTo>
                    <a:pt x="22488" y="270953"/>
                  </a:lnTo>
                  <a:lnTo>
                    <a:pt x="34792" y="315694"/>
                  </a:lnTo>
                  <a:lnTo>
                    <a:pt x="49603" y="359337"/>
                  </a:lnTo>
                  <a:lnTo>
                    <a:pt x="66838" y="401801"/>
                  </a:lnTo>
                  <a:lnTo>
                    <a:pt x="86415" y="443002"/>
                  </a:lnTo>
                  <a:lnTo>
                    <a:pt x="108249" y="482857"/>
                  </a:lnTo>
                  <a:lnTo>
                    <a:pt x="132259" y="521283"/>
                  </a:lnTo>
                  <a:lnTo>
                    <a:pt x="158361" y="558197"/>
                  </a:lnTo>
                  <a:lnTo>
                    <a:pt x="186472" y="593517"/>
                  </a:lnTo>
                  <a:lnTo>
                    <a:pt x="216510" y="627158"/>
                  </a:lnTo>
                  <a:lnTo>
                    <a:pt x="248391" y="659040"/>
                  </a:lnTo>
                  <a:lnTo>
                    <a:pt x="282033" y="689078"/>
                  </a:lnTo>
                  <a:lnTo>
                    <a:pt x="317353" y="717189"/>
                  </a:lnTo>
                  <a:lnTo>
                    <a:pt x="354267" y="743291"/>
                  </a:lnTo>
                  <a:lnTo>
                    <a:pt x="392693" y="767301"/>
                  </a:lnTo>
                  <a:lnTo>
                    <a:pt x="432548" y="789135"/>
                  </a:lnTo>
                  <a:lnTo>
                    <a:pt x="473749" y="808711"/>
                  </a:lnTo>
                  <a:lnTo>
                    <a:pt x="516212" y="825946"/>
                  </a:lnTo>
                  <a:lnTo>
                    <a:pt x="559856" y="840758"/>
                  </a:lnTo>
                  <a:lnTo>
                    <a:pt x="604597" y="853062"/>
                  </a:lnTo>
                  <a:lnTo>
                    <a:pt x="650352" y="862776"/>
                  </a:lnTo>
                  <a:lnTo>
                    <a:pt x="697038" y="869818"/>
                  </a:lnTo>
                  <a:lnTo>
                    <a:pt x="744573" y="874103"/>
                  </a:lnTo>
                  <a:lnTo>
                    <a:pt x="792873" y="875550"/>
                  </a:lnTo>
                  <a:lnTo>
                    <a:pt x="836808" y="875550"/>
                  </a:lnTo>
                  <a:lnTo>
                    <a:pt x="836808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DAD7359F-C9D5-0134-71EC-B8706A6290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56377" y="0"/>
              <a:ext cx="836930" cy="859155"/>
            </a:xfrm>
            <a:custGeom>
              <a:avLst/>
              <a:gdLst/>
              <a:ahLst/>
              <a:cxnLst/>
              <a:rect l="l" t="t" r="r" b="b"/>
              <a:pathLst>
                <a:path w="836929" h="859155">
                  <a:moveTo>
                    <a:pt x="836815" y="0"/>
                  </a:moveTo>
                  <a:lnTo>
                    <a:pt x="0" y="0"/>
                  </a:lnTo>
                  <a:lnTo>
                    <a:pt x="0" y="859002"/>
                  </a:lnTo>
                  <a:lnTo>
                    <a:pt x="82702" y="859002"/>
                  </a:lnTo>
                  <a:lnTo>
                    <a:pt x="131002" y="857555"/>
                  </a:lnTo>
                  <a:lnTo>
                    <a:pt x="178537" y="853269"/>
                  </a:lnTo>
                  <a:lnTo>
                    <a:pt x="225223" y="846228"/>
                  </a:lnTo>
                  <a:lnTo>
                    <a:pt x="270978" y="836514"/>
                  </a:lnTo>
                  <a:lnTo>
                    <a:pt x="315719" y="824210"/>
                  </a:lnTo>
                  <a:lnTo>
                    <a:pt x="359363" y="809398"/>
                  </a:lnTo>
                  <a:lnTo>
                    <a:pt x="401827" y="792163"/>
                  </a:lnTo>
                  <a:lnTo>
                    <a:pt x="443027" y="772587"/>
                  </a:lnTo>
                  <a:lnTo>
                    <a:pt x="482882" y="750752"/>
                  </a:lnTo>
                  <a:lnTo>
                    <a:pt x="521308" y="726743"/>
                  </a:lnTo>
                  <a:lnTo>
                    <a:pt x="558222" y="700641"/>
                  </a:lnTo>
                  <a:lnTo>
                    <a:pt x="593542" y="672529"/>
                  </a:lnTo>
                  <a:lnTo>
                    <a:pt x="627184" y="642492"/>
                  </a:lnTo>
                  <a:lnTo>
                    <a:pt x="659065" y="610610"/>
                  </a:lnTo>
                  <a:lnTo>
                    <a:pt x="689103" y="576968"/>
                  </a:lnTo>
                  <a:lnTo>
                    <a:pt x="717214" y="541649"/>
                  </a:lnTo>
                  <a:lnTo>
                    <a:pt x="743316" y="504735"/>
                  </a:lnTo>
                  <a:lnTo>
                    <a:pt x="767326" y="466309"/>
                  </a:lnTo>
                  <a:lnTo>
                    <a:pt x="789160" y="426454"/>
                  </a:lnTo>
                  <a:lnTo>
                    <a:pt x="808737" y="385253"/>
                  </a:lnTo>
                  <a:lnTo>
                    <a:pt x="825972" y="342789"/>
                  </a:lnTo>
                  <a:lnTo>
                    <a:pt x="836815" y="310838"/>
                  </a:lnTo>
                  <a:lnTo>
                    <a:pt x="83681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0">
            <a:extLst>
              <a:ext uri="{FF2B5EF4-FFF2-40B4-BE49-F238E27FC236}">
                <a16:creationId xmlns:a16="http://schemas.microsoft.com/office/drawing/2014/main" id="{815C13C8-78F9-ED9F-FFEB-86BFE78E2BF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09468" cy="1426324"/>
          </a:xfrm>
          <a:prstGeom prst="rect">
            <a:avLst/>
          </a:prstGeom>
        </p:spPr>
      </p:pic>
      <p:grpSp>
        <p:nvGrpSpPr>
          <p:cNvPr id="19" name="object 11">
            <a:extLst>
              <a:ext uri="{FF2B5EF4-FFF2-40B4-BE49-F238E27FC236}">
                <a16:creationId xmlns:a16="http://schemas.microsoft.com/office/drawing/2014/main" id="{8CFB57F2-9663-3AE2-D133-60148F1C96F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742861"/>
            <a:ext cx="3089275" cy="4348480"/>
            <a:chOff x="0" y="742861"/>
            <a:chExt cx="3089275" cy="4348480"/>
          </a:xfrm>
        </p:grpSpPr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2D64F616-A809-02C6-A94A-5616E4BEA7D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89875"/>
              <a:ext cx="2909468" cy="2854426"/>
            </a:xfrm>
            <a:prstGeom prst="rect">
              <a:avLst/>
            </a:prstGeom>
          </p:spPr>
        </p:pic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258C51F6-180F-8177-2009-FAE79A75FA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80" y="747083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80">
                  <a:moveTo>
                    <a:pt x="2909468" y="1427213"/>
                  </a:moveTo>
                  <a:lnTo>
                    <a:pt x="1317345" y="1427213"/>
                  </a:lnTo>
                  <a:lnTo>
                    <a:pt x="1269050" y="1426344"/>
                  </a:lnTo>
                  <a:lnTo>
                    <a:pt x="1221194" y="1423757"/>
                  </a:lnTo>
                  <a:lnTo>
                    <a:pt x="1173804" y="1419483"/>
                  </a:lnTo>
                  <a:lnTo>
                    <a:pt x="1126913" y="1413550"/>
                  </a:lnTo>
                  <a:lnTo>
                    <a:pt x="1080549" y="1405988"/>
                  </a:lnTo>
                  <a:lnTo>
                    <a:pt x="1034741" y="1396828"/>
                  </a:lnTo>
                  <a:lnTo>
                    <a:pt x="989521" y="1386099"/>
                  </a:lnTo>
                  <a:lnTo>
                    <a:pt x="944917" y="1373831"/>
                  </a:lnTo>
                  <a:lnTo>
                    <a:pt x="900959" y="1360053"/>
                  </a:lnTo>
                  <a:lnTo>
                    <a:pt x="857677" y="1344796"/>
                  </a:lnTo>
                  <a:lnTo>
                    <a:pt x="815102" y="1328088"/>
                  </a:lnTo>
                  <a:lnTo>
                    <a:pt x="773261" y="1309961"/>
                  </a:lnTo>
                  <a:lnTo>
                    <a:pt x="732187" y="1290443"/>
                  </a:lnTo>
                  <a:lnTo>
                    <a:pt x="691907" y="1269564"/>
                  </a:lnTo>
                  <a:lnTo>
                    <a:pt x="652452" y="1247355"/>
                  </a:lnTo>
                  <a:lnTo>
                    <a:pt x="613852" y="1223844"/>
                  </a:lnTo>
                  <a:lnTo>
                    <a:pt x="576136" y="1199063"/>
                  </a:lnTo>
                  <a:lnTo>
                    <a:pt x="539335" y="1173039"/>
                  </a:lnTo>
                  <a:lnTo>
                    <a:pt x="503477" y="1145804"/>
                  </a:lnTo>
                  <a:lnTo>
                    <a:pt x="468593" y="1117387"/>
                  </a:lnTo>
                  <a:lnTo>
                    <a:pt x="434712" y="1087817"/>
                  </a:lnTo>
                  <a:lnTo>
                    <a:pt x="401865" y="1057125"/>
                  </a:lnTo>
                  <a:lnTo>
                    <a:pt x="370081" y="1025341"/>
                  </a:lnTo>
                  <a:lnTo>
                    <a:pt x="339389" y="992493"/>
                  </a:lnTo>
                  <a:lnTo>
                    <a:pt x="309820" y="958612"/>
                  </a:lnTo>
                  <a:lnTo>
                    <a:pt x="281403" y="923728"/>
                  </a:lnTo>
                  <a:lnTo>
                    <a:pt x="254169" y="887870"/>
                  </a:lnTo>
                  <a:lnTo>
                    <a:pt x="228146" y="851067"/>
                  </a:lnTo>
                  <a:lnTo>
                    <a:pt x="203364" y="813351"/>
                  </a:lnTo>
                  <a:lnTo>
                    <a:pt x="179854" y="774751"/>
                  </a:lnTo>
                  <a:lnTo>
                    <a:pt x="157645" y="735296"/>
                  </a:lnTo>
                  <a:lnTo>
                    <a:pt x="136767" y="695016"/>
                  </a:lnTo>
                  <a:lnTo>
                    <a:pt x="117249" y="653940"/>
                  </a:lnTo>
                  <a:lnTo>
                    <a:pt x="99122" y="612100"/>
                  </a:lnTo>
                  <a:lnTo>
                    <a:pt x="82415" y="569524"/>
                  </a:lnTo>
                  <a:lnTo>
                    <a:pt x="67158" y="526242"/>
                  </a:lnTo>
                  <a:lnTo>
                    <a:pt x="53380" y="482284"/>
                  </a:lnTo>
                  <a:lnTo>
                    <a:pt x="41112" y="437680"/>
                  </a:lnTo>
                  <a:lnTo>
                    <a:pt x="30383" y="392459"/>
                  </a:lnTo>
                  <a:lnTo>
                    <a:pt x="21223" y="346652"/>
                  </a:lnTo>
                  <a:lnTo>
                    <a:pt x="13662" y="300287"/>
                  </a:lnTo>
                  <a:lnTo>
                    <a:pt x="7729" y="253395"/>
                  </a:lnTo>
                  <a:lnTo>
                    <a:pt x="3455" y="206006"/>
                  </a:lnTo>
                  <a:lnTo>
                    <a:pt x="868" y="158149"/>
                  </a:lnTo>
                  <a:lnTo>
                    <a:pt x="0" y="109855"/>
                  </a:lnTo>
                  <a:lnTo>
                    <a:pt x="0" y="0"/>
                  </a:lnTo>
                  <a:lnTo>
                    <a:pt x="1592122" y="0"/>
                  </a:lnTo>
                  <a:lnTo>
                    <a:pt x="1640416" y="868"/>
                  </a:lnTo>
                  <a:lnTo>
                    <a:pt x="1688272" y="3455"/>
                  </a:lnTo>
                  <a:lnTo>
                    <a:pt x="1735661" y="7730"/>
                  </a:lnTo>
                  <a:lnTo>
                    <a:pt x="1782552" y="13662"/>
                  </a:lnTo>
                  <a:lnTo>
                    <a:pt x="1828916" y="21224"/>
                  </a:lnTo>
                  <a:lnTo>
                    <a:pt x="1874722" y="30384"/>
                  </a:lnTo>
                  <a:lnTo>
                    <a:pt x="1919942" y="41113"/>
                  </a:lnTo>
                  <a:lnTo>
                    <a:pt x="1964546" y="53381"/>
                  </a:lnTo>
                  <a:lnTo>
                    <a:pt x="2008503" y="67159"/>
                  </a:lnTo>
                  <a:lnTo>
                    <a:pt x="2051785" y="82417"/>
                  </a:lnTo>
                  <a:lnTo>
                    <a:pt x="2094360" y="99124"/>
                  </a:lnTo>
                  <a:lnTo>
                    <a:pt x="2136200" y="117252"/>
                  </a:lnTo>
                  <a:lnTo>
                    <a:pt x="2177275" y="136769"/>
                  </a:lnTo>
                  <a:lnTo>
                    <a:pt x="2217555" y="157648"/>
                  </a:lnTo>
                  <a:lnTo>
                    <a:pt x="2257010" y="179857"/>
                  </a:lnTo>
                  <a:lnTo>
                    <a:pt x="2295610" y="203368"/>
                  </a:lnTo>
                  <a:lnTo>
                    <a:pt x="2333326" y="228150"/>
                  </a:lnTo>
                  <a:lnTo>
                    <a:pt x="2370127" y="254173"/>
                  </a:lnTo>
                  <a:lnTo>
                    <a:pt x="2405985" y="281408"/>
                  </a:lnTo>
                  <a:lnTo>
                    <a:pt x="2440869" y="309825"/>
                  </a:lnTo>
                  <a:lnTo>
                    <a:pt x="2474750" y="339395"/>
                  </a:lnTo>
                  <a:lnTo>
                    <a:pt x="2507597" y="370087"/>
                  </a:lnTo>
                  <a:lnTo>
                    <a:pt x="2539382" y="401872"/>
                  </a:lnTo>
                  <a:lnTo>
                    <a:pt x="2570074" y="434719"/>
                  </a:lnTo>
                  <a:lnTo>
                    <a:pt x="2599643" y="468600"/>
                  </a:lnTo>
                  <a:lnTo>
                    <a:pt x="2628060" y="503485"/>
                  </a:lnTo>
                  <a:lnTo>
                    <a:pt x="2655295" y="539343"/>
                  </a:lnTo>
                  <a:lnTo>
                    <a:pt x="2681318" y="576145"/>
                  </a:lnTo>
                  <a:lnTo>
                    <a:pt x="2706100" y="613861"/>
                  </a:lnTo>
                  <a:lnTo>
                    <a:pt x="2729611" y="652462"/>
                  </a:lnTo>
                  <a:lnTo>
                    <a:pt x="2751820" y="691917"/>
                  </a:lnTo>
                  <a:lnTo>
                    <a:pt x="2772698" y="732197"/>
                  </a:lnTo>
                  <a:lnTo>
                    <a:pt x="2792216" y="773272"/>
                  </a:lnTo>
                  <a:lnTo>
                    <a:pt x="2810344" y="815112"/>
                  </a:lnTo>
                  <a:lnTo>
                    <a:pt x="2827051" y="857689"/>
                  </a:lnTo>
                  <a:lnTo>
                    <a:pt x="2842308" y="900970"/>
                  </a:lnTo>
                  <a:lnTo>
                    <a:pt x="2856086" y="944928"/>
                  </a:lnTo>
                  <a:lnTo>
                    <a:pt x="2868354" y="989533"/>
                  </a:lnTo>
                  <a:lnTo>
                    <a:pt x="2879083" y="1034753"/>
                  </a:lnTo>
                  <a:lnTo>
                    <a:pt x="2888244" y="1080561"/>
                  </a:lnTo>
                  <a:lnTo>
                    <a:pt x="2895805" y="1126925"/>
                  </a:lnTo>
                  <a:lnTo>
                    <a:pt x="2901738" y="1173817"/>
                  </a:lnTo>
                  <a:lnTo>
                    <a:pt x="2906012" y="1221206"/>
                  </a:lnTo>
                  <a:lnTo>
                    <a:pt x="2908599" y="1269063"/>
                  </a:lnTo>
                  <a:lnTo>
                    <a:pt x="2909468" y="1317358"/>
                  </a:lnTo>
                  <a:lnTo>
                    <a:pt x="2909468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71EBDF43-6B77-DB7B-477F-0FCBB37D80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80" y="2236956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79">
                  <a:moveTo>
                    <a:pt x="2909468" y="1427213"/>
                  </a:moveTo>
                  <a:lnTo>
                    <a:pt x="1317345" y="1427213"/>
                  </a:lnTo>
                  <a:lnTo>
                    <a:pt x="1269050" y="1426344"/>
                  </a:lnTo>
                  <a:lnTo>
                    <a:pt x="1221194" y="1423757"/>
                  </a:lnTo>
                  <a:lnTo>
                    <a:pt x="1173804" y="1419483"/>
                  </a:lnTo>
                  <a:lnTo>
                    <a:pt x="1126913" y="1413550"/>
                  </a:lnTo>
                  <a:lnTo>
                    <a:pt x="1080549" y="1405988"/>
                  </a:lnTo>
                  <a:lnTo>
                    <a:pt x="1034741" y="1396828"/>
                  </a:lnTo>
                  <a:lnTo>
                    <a:pt x="989521" y="1386099"/>
                  </a:lnTo>
                  <a:lnTo>
                    <a:pt x="944917" y="1373831"/>
                  </a:lnTo>
                  <a:lnTo>
                    <a:pt x="900959" y="1360053"/>
                  </a:lnTo>
                  <a:lnTo>
                    <a:pt x="857677" y="1344796"/>
                  </a:lnTo>
                  <a:lnTo>
                    <a:pt x="815102" y="1328088"/>
                  </a:lnTo>
                  <a:lnTo>
                    <a:pt x="773261" y="1309961"/>
                  </a:lnTo>
                  <a:lnTo>
                    <a:pt x="732187" y="1290443"/>
                  </a:lnTo>
                  <a:lnTo>
                    <a:pt x="691907" y="1269564"/>
                  </a:lnTo>
                  <a:lnTo>
                    <a:pt x="652452" y="1247355"/>
                  </a:lnTo>
                  <a:lnTo>
                    <a:pt x="613852" y="1223844"/>
                  </a:lnTo>
                  <a:lnTo>
                    <a:pt x="576136" y="1199063"/>
                  </a:lnTo>
                  <a:lnTo>
                    <a:pt x="539335" y="1173039"/>
                  </a:lnTo>
                  <a:lnTo>
                    <a:pt x="503477" y="1145804"/>
                  </a:lnTo>
                  <a:lnTo>
                    <a:pt x="468593" y="1117387"/>
                  </a:lnTo>
                  <a:lnTo>
                    <a:pt x="434712" y="1087817"/>
                  </a:lnTo>
                  <a:lnTo>
                    <a:pt x="401865" y="1057125"/>
                  </a:lnTo>
                  <a:lnTo>
                    <a:pt x="370081" y="1025341"/>
                  </a:lnTo>
                  <a:lnTo>
                    <a:pt x="339389" y="992493"/>
                  </a:lnTo>
                  <a:lnTo>
                    <a:pt x="309820" y="958612"/>
                  </a:lnTo>
                  <a:lnTo>
                    <a:pt x="281403" y="923728"/>
                  </a:lnTo>
                  <a:lnTo>
                    <a:pt x="254169" y="887870"/>
                  </a:lnTo>
                  <a:lnTo>
                    <a:pt x="228146" y="851067"/>
                  </a:lnTo>
                  <a:lnTo>
                    <a:pt x="203364" y="813351"/>
                  </a:lnTo>
                  <a:lnTo>
                    <a:pt x="179854" y="774751"/>
                  </a:lnTo>
                  <a:lnTo>
                    <a:pt x="157645" y="735296"/>
                  </a:lnTo>
                  <a:lnTo>
                    <a:pt x="136767" y="695016"/>
                  </a:lnTo>
                  <a:lnTo>
                    <a:pt x="117249" y="653940"/>
                  </a:lnTo>
                  <a:lnTo>
                    <a:pt x="99122" y="612100"/>
                  </a:lnTo>
                  <a:lnTo>
                    <a:pt x="82415" y="569524"/>
                  </a:lnTo>
                  <a:lnTo>
                    <a:pt x="67158" y="526242"/>
                  </a:lnTo>
                  <a:lnTo>
                    <a:pt x="53380" y="482284"/>
                  </a:lnTo>
                  <a:lnTo>
                    <a:pt x="41112" y="437680"/>
                  </a:lnTo>
                  <a:lnTo>
                    <a:pt x="30383" y="392459"/>
                  </a:lnTo>
                  <a:lnTo>
                    <a:pt x="21223" y="346652"/>
                  </a:lnTo>
                  <a:lnTo>
                    <a:pt x="13662" y="300287"/>
                  </a:lnTo>
                  <a:lnTo>
                    <a:pt x="7729" y="253395"/>
                  </a:lnTo>
                  <a:lnTo>
                    <a:pt x="3455" y="206006"/>
                  </a:lnTo>
                  <a:lnTo>
                    <a:pt x="868" y="158149"/>
                  </a:lnTo>
                  <a:lnTo>
                    <a:pt x="0" y="109854"/>
                  </a:lnTo>
                  <a:lnTo>
                    <a:pt x="0" y="0"/>
                  </a:lnTo>
                  <a:lnTo>
                    <a:pt x="1592122" y="0"/>
                  </a:lnTo>
                  <a:lnTo>
                    <a:pt x="1640416" y="868"/>
                  </a:lnTo>
                  <a:lnTo>
                    <a:pt x="1688272" y="3455"/>
                  </a:lnTo>
                  <a:lnTo>
                    <a:pt x="1735661" y="7730"/>
                  </a:lnTo>
                  <a:lnTo>
                    <a:pt x="1782552" y="13662"/>
                  </a:lnTo>
                  <a:lnTo>
                    <a:pt x="1828916" y="21224"/>
                  </a:lnTo>
                  <a:lnTo>
                    <a:pt x="1874722" y="30384"/>
                  </a:lnTo>
                  <a:lnTo>
                    <a:pt x="1919942" y="41113"/>
                  </a:lnTo>
                  <a:lnTo>
                    <a:pt x="1964546" y="53381"/>
                  </a:lnTo>
                  <a:lnTo>
                    <a:pt x="2008503" y="67159"/>
                  </a:lnTo>
                  <a:lnTo>
                    <a:pt x="2051785" y="82417"/>
                  </a:lnTo>
                  <a:lnTo>
                    <a:pt x="2094360" y="99124"/>
                  </a:lnTo>
                  <a:lnTo>
                    <a:pt x="2136200" y="117252"/>
                  </a:lnTo>
                  <a:lnTo>
                    <a:pt x="2177275" y="136769"/>
                  </a:lnTo>
                  <a:lnTo>
                    <a:pt x="2217555" y="157648"/>
                  </a:lnTo>
                  <a:lnTo>
                    <a:pt x="2257010" y="179857"/>
                  </a:lnTo>
                  <a:lnTo>
                    <a:pt x="2295610" y="203368"/>
                  </a:lnTo>
                  <a:lnTo>
                    <a:pt x="2333326" y="228150"/>
                  </a:lnTo>
                  <a:lnTo>
                    <a:pt x="2370127" y="254173"/>
                  </a:lnTo>
                  <a:lnTo>
                    <a:pt x="2405985" y="281408"/>
                  </a:lnTo>
                  <a:lnTo>
                    <a:pt x="2440869" y="309825"/>
                  </a:lnTo>
                  <a:lnTo>
                    <a:pt x="2474750" y="339395"/>
                  </a:lnTo>
                  <a:lnTo>
                    <a:pt x="2507597" y="370087"/>
                  </a:lnTo>
                  <a:lnTo>
                    <a:pt x="2539382" y="401872"/>
                  </a:lnTo>
                  <a:lnTo>
                    <a:pt x="2570074" y="434719"/>
                  </a:lnTo>
                  <a:lnTo>
                    <a:pt x="2599643" y="468600"/>
                  </a:lnTo>
                  <a:lnTo>
                    <a:pt x="2628060" y="503485"/>
                  </a:lnTo>
                  <a:lnTo>
                    <a:pt x="2655295" y="539343"/>
                  </a:lnTo>
                  <a:lnTo>
                    <a:pt x="2681318" y="576145"/>
                  </a:lnTo>
                  <a:lnTo>
                    <a:pt x="2706100" y="613861"/>
                  </a:lnTo>
                  <a:lnTo>
                    <a:pt x="2729611" y="652462"/>
                  </a:lnTo>
                  <a:lnTo>
                    <a:pt x="2751820" y="691917"/>
                  </a:lnTo>
                  <a:lnTo>
                    <a:pt x="2772698" y="732197"/>
                  </a:lnTo>
                  <a:lnTo>
                    <a:pt x="2792216" y="773272"/>
                  </a:lnTo>
                  <a:lnTo>
                    <a:pt x="2810344" y="815112"/>
                  </a:lnTo>
                  <a:lnTo>
                    <a:pt x="2827051" y="857689"/>
                  </a:lnTo>
                  <a:lnTo>
                    <a:pt x="2842308" y="900970"/>
                  </a:lnTo>
                  <a:lnTo>
                    <a:pt x="2856086" y="944928"/>
                  </a:lnTo>
                  <a:lnTo>
                    <a:pt x="2868354" y="989533"/>
                  </a:lnTo>
                  <a:lnTo>
                    <a:pt x="2879083" y="1034753"/>
                  </a:lnTo>
                  <a:lnTo>
                    <a:pt x="2888244" y="1080561"/>
                  </a:lnTo>
                  <a:lnTo>
                    <a:pt x="2895805" y="1126925"/>
                  </a:lnTo>
                  <a:lnTo>
                    <a:pt x="2901738" y="1173817"/>
                  </a:lnTo>
                  <a:lnTo>
                    <a:pt x="2906012" y="1221206"/>
                  </a:lnTo>
                  <a:lnTo>
                    <a:pt x="2908599" y="1269063"/>
                  </a:lnTo>
                  <a:lnTo>
                    <a:pt x="2909468" y="1317358"/>
                  </a:lnTo>
                  <a:lnTo>
                    <a:pt x="2909468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06EB879A-1475-BBF5-2C2D-29A2C39A14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69" y="3659872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79">
                  <a:moveTo>
                    <a:pt x="1482267" y="1427213"/>
                  </a:moveTo>
                  <a:lnTo>
                    <a:pt x="1427213" y="1427213"/>
                  </a:lnTo>
                  <a:lnTo>
                    <a:pt x="1379145" y="1426419"/>
                  </a:lnTo>
                  <a:lnTo>
                    <a:pt x="1331475" y="1424052"/>
                  </a:lnTo>
                  <a:lnTo>
                    <a:pt x="1284227" y="1420140"/>
                  </a:lnTo>
                  <a:lnTo>
                    <a:pt x="1237428" y="1414705"/>
                  </a:lnTo>
                  <a:lnTo>
                    <a:pt x="1191101" y="1407773"/>
                  </a:lnTo>
                  <a:lnTo>
                    <a:pt x="1145273" y="1399369"/>
                  </a:lnTo>
                  <a:lnTo>
                    <a:pt x="1099967" y="1389519"/>
                  </a:lnTo>
                  <a:lnTo>
                    <a:pt x="1055209" y="1378246"/>
                  </a:lnTo>
                  <a:lnTo>
                    <a:pt x="1011023" y="1365577"/>
                  </a:lnTo>
                  <a:lnTo>
                    <a:pt x="967436" y="1351535"/>
                  </a:lnTo>
                  <a:lnTo>
                    <a:pt x="924471" y="1336147"/>
                  </a:lnTo>
                  <a:lnTo>
                    <a:pt x="882153" y="1319436"/>
                  </a:lnTo>
                  <a:lnTo>
                    <a:pt x="840509" y="1301429"/>
                  </a:lnTo>
                  <a:lnTo>
                    <a:pt x="799562" y="1282149"/>
                  </a:lnTo>
                  <a:lnTo>
                    <a:pt x="759337" y="1261622"/>
                  </a:lnTo>
                  <a:lnTo>
                    <a:pt x="719861" y="1239873"/>
                  </a:lnTo>
                  <a:lnTo>
                    <a:pt x="681156" y="1216926"/>
                  </a:lnTo>
                  <a:lnTo>
                    <a:pt x="643250" y="1192808"/>
                  </a:lnTo>
                  <a:lnTo>
                    <a:pt x="606166" y="1167542"/>
                  </a:lnTo>
                  <a:lnTo>
                    <a:pt x="569929" y="1141154"/>
                  </a:lnTo>
                  <a:lnTo>
                    <a:pt x="534565" y="1113669"/>
                  </a:lnTo>
                  <a:lnTo>
                    <a:pt x="500098" y="1085112"/>
                  </a:lnTo>
                  <a:lnTo>
                    <a:pt x="466554" y="1055507"/>
                  </a:lnTo>
                  <a:lnTo>
                    <a:pt x="433957" y="1024880"/>
                  </a:lnTo>
                  <a:lnTo>
                    <a:pt x="402332" y="993255"/>
                  </a:lnTo>
                  <a:lnTo>
                    <a:pt x="371705" y="960658"/>
                  </a:lnTo>
                  <a:lnTo>
                    <a:pt x="342101" y="927114"/>
                  </a:lnTo>
                  <a:lnTo>
                    <a:pt x="313543" y="892648"/>
                  </a:lnTo>
                  <a:lnTo>
                    <a:pt x="286058" y="857283"/>
                  </a:lnTo>
                  <a:lnTo>
                    <a:pt x="259670" y="821047"/>
                  </a:lnTo>
                  <a:lnTo>
                    <a:pt x="234404" y="783963"/>
                  </a:lnTo>
                  <a:lnTo>
                    <a:pt x="210286" y="746056"/>
                  </a:lnTo>
                  <a:lnTo>
                    <a:pt x="187340" y="707352"/>
                  </a:lnTo>
                  <a:lnTo>
                    <a:pt x="165590" y="667875"/>
                  </a:lnTo>
                  <a:lnTo>
                    <a:pt x="145064" y="627651"/>
                  </a:lnTo>
                  <a:lnTo>
                    <a:pt x="125784" y="586704"/>
                  </a:lnTo>
                  <a:lnTo>
                    <a:pt x="107776" y="545059"/>
                  </a:lnTo>
                  <a:lnTo>
                    <a:pt x="91065" y="502742"/>
                  </a:lnTo>
                  <a:lnTo>
                    <a:pt x="75677" y="459777"/>
                  </a:lnTo>
                  <a:lnTo>
                    <a:pt x="61635" y="416189"/>
                  </a:lnTo>
                  <a:lnTo>
                    <a:pt x="48966" y="372004"/>
                  </a:lnTo>
                  <a:lnTo>
                    <a:pt x="37693" y="327246"/>
                  </a:lnTo>
                  <a:lnTo>
                    <a:pt x="27843" y="281940"/>
                  </a:lnTo>
                  <a:lnTo>
                    <a:pt x="19439" y="236111"/>
                  </a:lnTo>
                  <a:lnTo>
                    <a:pt x="12508" y="189784"/>
                  </a:lnTo>
                  <a:lnTo>
                    <a:pt x="7073" y="142985"/>
                  </a:lnTo>
                  <a:lnTo>
                    <a:pt x="3160" y="95738"/>
                  </a:lnTo>
                  <a:lnTo>
                    <a:pt x="794" y="48068"/>
                  </a:lnTo>
                  <a:lnTo>
                    <a:pt x="0" y="0"/>
                  </a:lnTo>
                  <a:lnTo>
                    <a:pt x="2909481" y="0"/>
                  </a:lnTo>
                  <a:lnTo>
                    <a:pt x="2908686" y="48068"/>
                  </a:lnTo>
                  <a:lnTo>
                    <a:pt x="2906320" y="95738"/>
                  </a:lnTo>
                  <a:lnTo>
                    <a:pt x="2902407" y="142985"/>
                  </a:lnTo>
                  <a:lnTo>
                    <a:pt x="2896973" y="189784"/>
                  </a:lnTo>
                  <a:lnTo>
                    <a:pt x="2890041" y="236111"/>
                  </a:lnTo>
                  <a:lnTo>
                    <a:pt x="2881637" y="281940"/>
                  </a:lnTo>
                  <a:lnTo>
                    <a:pt x="2871787" y="327246"/>
                  </a:lnTo>
                  <a:lnTo>
                    <a:pt x="2860514" y="372004"/>
                  </a:lnTo>
                  <a:lnTo>
                    <a:pt x="2847845" y="416189"/>
                  </a:lnTo>
                  <a:lnTo>
                    <a:pt x="2833803" y="459777"/>
                  </a:lnTo>
                  <a:lnTo>
                    <a:pt x="2818415" y="502742"/>
                  </a:lnTo>
                  <a:lnTo>
                    <a:pt x="2801704" y="545059"/>
                  </a:lnTo>
                  <a:lnTo>
                    <a:pt x="2783696" y="586704"/>
                  </a:lnTo>
                  <a:lnTo>
                    <a:pt x="2764417" y="627651"/>
                  </a:lnTo>
                  <a:lnTo>
                    <a:pt x="2743890" y="667875"/>
                  </a:lnTo>
                  <a:lnTo>
                    <a:pt x="2722141" y="707352"/>
                  </a:lnTo>
                  <a:lnTo>
                    <a:pt x="2699194" y="746056"/>
                  </a:lnTo>
                  <a:lnTo>
                    <a:pt x="2675076" y="783963"/>
                  </a:lnTo>
                  <a:lnTo>
                    <a:pt x="2649810" y="821047"/>
                  </a:lnTo>
                  <a:lnTo>
                    <a:pt x="2623422" y="857283"/>
                  </a:lnTo>
                  <a:lnTo>
                    <a:pt x="2595937" y="892648"/>
                  </a:lnTo>
                  <a:lnTo>
                    <a:pt x="2567380" y="927114"/>
                  </a:lnTo>
                  <a:lnTo>
                    <a:pt x="2537775" y="960658"/>
                  </a:lnTo>
                  <a:lnTo>
                    <a:pt x="2507148" y="993255"/>
                  </a:lnTo>
                  <a:lnTo>
                    <a:pt x="2475523" y="1024880"/>
                  </a:lnTo>
                  <a:lnTo>
                    <a:pt x="2442926" y="1055507"/>
                  </a:lnTo>
                  <a:lnTo>
                    <a:pt x="2409382" y="1085112"/>
                  </a:lnTo>
                  <a:lnTo>
                    <a:pt x="2374915" y="1113669"/>
                  </a:lnTo>
                  <a:lnTo>
                    <a:pt x="2339551" y="1141154"/>
                  </a:lnTo>
                  <a:lnTo>
                    <a:pt x="2303315" y="1167542"/>
                  </a:lnTo>
                  <a:lnTo>
                    <a:pt x="2266230" y="1192808"/>
                  </a:lnTo>
                  <a:lnTo>
                    <a:pt x="2228324" y="1216926"/>
                  </a:lnTo>
                  <a:lnTo>
                    <a:pt x="2189620" y="1239873"/>
                  </a:lnTo>
                  <a:lnTo>
                    <a:pt x="2150143" y="1261622"/>
                  </a:lnTo>
                  <a:lnTo>
                    <a:pt x="2109918" y="1282149"/>
                  </a:lnTo>
                  <a:lnTo>
                    <a:pt x="2068971" y="1301429"/>
                  </a:lnTo>
                  <a:lnTo>
                    <a:pt x="2027327" y="1319436"/>
                  </a:lnTo>
                  <a:lnTo>
                    <a:pt x="1985010" y="1336147"/>
                  </a:lnTo>
                  <a:lnTo>
                    <a:pt x="1942045" y="1351535"/>
                  </a:lnTo>
                  <a:lnTo>
                    <a:pt x="1898457" y="1365577"/>
                  </a:lnTo>
                  <a:lnTo>
                    <a:pt x="1854272" y="1378246"/>
                  </a:lnTo>
                  <a:lnTo>
                    <a:pt x="1809513" y="1389519"/>
                  </a:lnTo>
                  <a:lnTo>
                    <a:pt x="1764207" y="1399369"/>
                  </a:lnTo>
                  <a:lnTo>
                    <a:pt x="1718379" y="1407773"/>
                  </a:lnTo>
                  <a:lnTo>
                    <a:pt x="1672052" y="1414705"/>
                  </a:lnTo>
                  <a:lnTo>
                    <a:pt x="1625253" y="1420140"/>
                  </a:lnTo>
                  <a:lnTo>
                    <a:pt x="1578006" y="1424052"/>
                  </a:lnTo>
                  <a:lnTo>
                    <a:pt x="1530335" y="1426419"/>
                  </a:lnTo>
                  <a:lnTo>
                    <a:pt x="1482267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5" descr="Sheffield City Council logo">
            <a:extLst>
              <a:ext uri="{FF2B5EF4-FFF2-40B4-BE49-F238E27FC236}">
                <a16:creationId xmlns:a16="http://schemas.microsoft.com/office/drawing/2014/main" id="{5C2A91A9-7BC5-C369-8D5C-5C9398091023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029200"/>
            <a:ext cx="1457068" cy="1143000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8093A21-D3D0-9894-9129-FA81D540AB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4423391"/>
            <a:ext cx="5943600" cy="762000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rgbClr val="B452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to go in here 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A5D68CB-9C93-5F34-6C12-4B1F3708F5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5267797"/>
            <a:ext cx="5257800" cy="5334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 header to go in here 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2497291-D77A-7222-EC7F-EE861BEC5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5944346"/>
            <a:ext cx="4572000" cy="5334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437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 to go in here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4D80CC82-61FE-732E-0ACC-6831E3D211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0B7BFAE6-6730-9AA2-29CE-CAD94FCBC7F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7BFFD970-CC18-152D-C8A4-45DDA0DA1B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A37AA30D-528D-DDDD-4D20-3F3D2618A4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6">
            <a:extLst>
              <a:ext uri="{FF2B5EF4-FFF2-40B4-BE49-F238E27FC236}">
                <a16:creationId xmlns:a16="http://schemas.microsoft.com/office/drawing/2014/main" id="{E9970F74-B4A6-41EB-D84C-56DC4C460F8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60CE7D31-1D60-0F00-46E3-C672CA0AEA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369D6504-E4CD-0276-405A-7E0194EC93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232E6F6B-6D93-9E53-0043-4ECDC4782E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05C0AE11-0D82-9A6E-DAFA-C17D3806BA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E8306A78-E8E9-CC81-C39A-F62984E88E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D7DE6BA0-155C-5270-1004-81DFD89E07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CF03C8-CB58-194F-CD54-5FA0C2FD21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A2433-5E79-24C0-1C0A-76A0150E2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1000"/>
            <a:ext cx="8561216" cy="721766"/>
          </a:xfrm>
          <a:prstGeom prst="rect">
            <a:avLst/>
          </a:prstGeom>
        </p:spPr>
        <p:txBody>
          <a:bodyPr/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the heading </a:t>
            </a:r>
            <a:endParaRPr lang="en-US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2D3748EF-1DCD-929C-9973-26CCE2284F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6536" y="1640103"/>
            <a:ext cx="11028451" cy="4303478"/>
          </a:xfrm>
          <a:prstGeom prst="rect">
            <a:avLst/>
          </a:prstGeom>
        </p:spPr>
        <p:txBody>
          <a:bodyPr/>
          <a:lstStyle>
            <a:lvl1pPr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Click to edit text styles</a:t>
            </a:r>
          </a:p>
          <a:p>
            <a:pPr marL="12700" lvl="0">
              <a:lnSpc>
                <a:spcPct val="100000"/>
              </a:lnSpc>
              <a:spcBef>
                <a:spcPts val="100"/>
              </a:spcBef>
            </a:pPr>
            <a:endParaRPr lang="en-GB" dirty="0"/>
          </a:p>
          <a:p>
            <a:pPr marL="12700" lvl="1">
              <a:lnSpc>
                <a:spcPct val="100000"/>
              </a:lnSpc>
            </a:pPr>
            <a:r>
              <a:rPr lang="en-GB" dirty="0"/>
              <a:t>Text</a:t>
            </a:r>
          </a:p>
          <a:p>
            <a:pPr marL="278765" lvl="2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</a:pPr>
            <a:r>
              <a:rPr lang="en-GB" dirty="0"/>
              <a:t>Bullet points - </a:t>
            </a:r>
          </a:p>
        </p:txBody>
      </p:sp>
    </p:spTree>
    <p:extLst>
      <p:ext uri="{BB962C8B-B14F-4D97-AF65-F5344CB8AC3E}">
        <p14:creationId xmlns:p14="http://schemas.microsoft.com/office/powerpoint/2010/main" val="206396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4D80CC82-61FE-732E-0ACC-6831E3D211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0B7BFAE6-6730-9AA2-29CE-CAD94FCBC7F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7BFFD970-CC18-152D-C8A4-45DDA0DA1B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A37AA30D-528D-DDDD-4D20-3F3D2618A4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6">
            <a:extLst>
              <a:ext uri="{FF2B5EF4-FFF2-40B4-BE49-F238E27FC236}">
                <a16:creationId xmlns:a16="http://schemas.microsoft.com/office/drawing/2014/main" id="{E9970F74-B4A6-41EB-D84C-56DC4C460F8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60CE7D31-1D60-0F00-46E3-C672CA0AEA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369D6504-E4CD-0276-405A-7E0194EC93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232E6F6B-6D93-9E53-0043-4ECDC4782E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05C0AE11-0D82-9A6E-DAFA-C17D3806BA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E8306A78-E8E9-CC81-C39A-F62984E88E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D7DE6BA0-155C-5270-1004-81DFD89E07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CF03C8-CB58-194F-CD54-5FA0C2FD21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A2433-5E79-24C0-1C0A-76A0150E2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1000"/>
            <a:ext cx="8561216" cy="721766"/>
          </a:xfrm>
          <a:prstGeom prst="rect">
            <a:avLst/>
          </a:prstGeom>
        </p:spPr>
        <p:txBody>
          <a:bodyPr/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the heading </a:t>
            </a:r>
            <a:endParaRPr lang="en-US" dirty="0"/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F07FC2CE-4ED3-2BAB-E2CC-B9A95177B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1" y="2827391"/>
            <a:ext cx="2857500" cy="3116210"/>
          </a:xfrm>
          <a:prstGeom prst="rect">
            <a:avLst/>
          </a:prstGeom>
        </p:spPr>
        <p:txBody>
          <a:bodyPr/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8765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dirty="0"/>
              <a:t>Click to edit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81351DD6-B741-5517-3D08-EC94DE467E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6726" y="2827391"/>
            <a:ext cx="2857500" cy="3116210"/>
          </a:xfrm>
          <a:prstGeom prst="rect">
            <a:avLst/>
          </a:prstGeom>
        </p:spPr>
        <p:txBody>
          <a:bodyPr/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0437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8765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dirty="0"/>
              <a:t>Click to edit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5C8EC846-DDD1-7E4E-F8B4-B0259AE3F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3851" y="2827391"/>
            <a:ext cx="2857500" cy="3116210"/>
          </a:xfrm>
          <a:prstGeom prst="rect">
            <a:avLst/>
          </a:prstGeom>
        </p:spPr>
        <p:txBody>
          <a:bodyPr/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3081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8765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dirty="0"/>
              <a:t>Click to edit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Text</a:t>
            </a:r>
          </a:p>
        </p:txBody>
      </p:sp>
      <p:sp>
        <p:nvSpPr>
          <p:cNvPr id="49" name="Picture Placeholder 45">
            <a:extLst>
              <a:ext uri="{FF2B5EF4-FFF2-40B4-BE49-F238E27FC236}">
                <a16:creationId xmlns:a16="http://schemas.microsoft.com/office/drawing/2014/main" id="{D027AD7C-3DCE-1B07-DD63-D0DE502B96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" y="1828800"/>
            <a:ext cx="952500" cy="893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45">
            <a:extLst>
              <a:ext uri="{FF2B5EF4-FFF2-40B4-BE49-F238E27FC236}">
                <a16:creationId xmlns:a16="http://schemas.microsoft.com/office/drawing/2014/main" id="{E4DD32DE-F7ED-5098-14B8-FE318F4B0F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6726" y="1828799"/>
            <a:ext cx="952500" cy="893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45">
            <a:extLst>
              <a:ext uri="{FF2B5EF4-FFF2-40B4-BE49-F238E27FC236}">
                <a16:creationId xmlns:a16="http://schemas.microsoft.com/office/drawing/2014/main" id="{1F69D803-0ABA-6690-92BB-02CA8DAC8E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3851" y="1828798"/>
            <a:ext cx="952500" cy="893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CF03C8-CB58-194F-CD54-5FA0C2FD21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B3EF3AD-6FE4-196D-C476-ABE07E58665A}"/>
              </a:ext>
            </a:extLst>
          </p:cNvPr>
          <p:cNvSpPr/>
          <p:nvPr userDrawn="1"/>
        </p:nvSpPr>
        <p:spPr>
          <a:xfrm>
            <a:off x="9768" y="6308725"/>
            <a:ext cx="567055" cy="549275"/>
          </a:xfrm>
          <a:custGeom>
            <a:avLst/>
            <a:gdLst/>
            <a:ahLst/>
            <a:cxnLst/>
            <a:rect l="l" t="t" r="r" b="b"/>
            <a:pathLst>
              <a:path w="567055" h="549275">
                <a:moveTo>
                  <a:pt x="566790" y="0"/>
                </a:moveTo>
                <a:lnTo>
                  <a:pt x="0" y="0"/>
                </a:lnTo>
                <a:lnTo>
                  <a:pt x="0" y="548999"/>
                </a:lnTo>
                <a:lnTo>
                  <a:pt x="144855" y="548999"/>
                </a:lnTo>
                <a:lnTo>
                  <a:pt x="189139" y="538926"/>
                </a:lnTo>
                <a:lnTo>
                  <a:pt x="231882" y="525119"/>
                </a:lnTo>
                <a:lnTo>
                  <a:pt x="272903" y="507773"/>
                </a:lnTo>
                <a:lnTo>
                  <a:pt x="312019" y="487071"/>
                </a:lnTo>
                <a:lnTo>
                  <a:pt x="349050" y="463193"/>
                </a:lnTo>
                <a:lnTo>
                  <a:pt x="383813" y="436321"/>
                </a:lnTo>
                <a:lnTo>
                  <a:pt x="416127" y="406638"/>
                </a:lnTo>
                <a:lnTo>
                  <a:pt x="445811" y="374323"/>
                </a:lnTo>
                <a:lnTo>
                  <a:pt x="472682" y="339560"/>
                </a:lnTo>
                <a:lnTo>
                  <a:pt x="496560" y="302529"/>
                </a:lnTo>
                <a:lnTo>
                  <a:pt x="517263" y="263413"/>
                </a:lnTo>
                <a:lnTo>
                  <a:pt x="534609" y="222393"/>
                </a:lnTo>
                <a:lnTo>
                  <a:pt x="548416" y="179649"/>
                </a:lnTo>
                <a:lnTo>
                  <a:pt x="558503" y="135365"/>
                </a:lnTo>
                <a:lnTo>
                  <a:pt x="564688" y="89722"/>
                </a:lnTo>
                <a:lnTo>
                  <a:pt x="566790" y="42900"/>
                </a:lnTo>
                <a:lnTo>
                  <a:pt x="566790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A3CFB107-D972-6D82-3C21-53856DEC005E}"/>
              </a:ext>
            </a:extLst>
          </p:cNvPr>
          <p:cNvGrpSpPr/>
          <p:nvPr userDrawn="1"/>
        </p:nvGrpSpPr>
        <p:grpSpPr>
          <a:xfrm>
            <a:off x="10449774" y="1389"/>
            <a:ext cx="1753235" cy="589280"/>
            <a:chOff x="10440006" y="1664"/>
            <a:chExt cx="1753235" cy="58928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E0BA7F96-5237-4B59-935F-04E007838540}"/>
                </a:ext>
              </a:extLst>
            </p:cNvPr>
            <p:cNvSpPr/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C8DFFEE-4DB4-29CB-7FE3-EEF7A9F8A5CC}"/>
                </a:ext>
              </a:extLst>
            </p:cNvPr>
            <p:cNvSpPr/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77E3F2FD-6266-A38B-F569-60DBB3C6DE1C}"/>
                </a:ext>
              </a:extLst>
            </p:cNvPr>
            <p:cNvSpPr/>
            <p:nvPr/>
          </p:nvSpPr>
          <p:spPr>
            <a:xfrm>
              <a:off x="10440006" y="1664"/>
              <a:ext cx="589280" cy="577850"/>
            </a:xfrm>
            <a:custGeom>
              <a:avLst/>
              <a:gdLst/>
              <a:ahLst/>
              <a:cxnLst/>
              <a:rect l="l" t="t" r="r" b="b"/>
              <a:pathLst>
                <a:path w="589279" h="577850">
                  <a:moveTo>
                    <a:pt x="322199" y="0"/>
                  </a:moveTo>
                  <a:lnTo>
                    <a:pt x="266598" y="0"/>
                  </a:lnTo>
                  <a:lnTo>
                    <a:pt x="218675" y="4295"/>
                  </a:lnTo>
                  <a:lnTo>
                    <a:pt x="173571" y="16679"/>
                  </a:lnTo>
                  <a:lnTo>
                    <a:pt x="132038" y="36400"/>
                  </a:lnTo>
                  <a:lnTo>
                    <a:pt x="94830" y="62702"/>
                  </a:lnTo>
                  <a:lnTo>
                    <a:pt x="62698" y="94835"/>
                  </a:lnTo>
                  <a:lnTo>
                    <a:pt x="36397" y="132044"/>
                  </a:lnTo>
                  <a:lnTo>
                    <a:pt x="16678" y="173576"/>
                  </a:lnTo>
                  <a:lnTo>
                    <a:pt x="4295" y="21867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5" y="358983"/>
                  </a:lnTo>
                  <a:lnTo>
                    <a:pt x="16678" y="404088"/>
                  </a:lnTo>
                  <a:lnTo>
                    <a:pt x="36397" y="445620"/>
                  </a:lnTo>
                  <a:lnTo>
                    <a:pt x="62698" y="482829"/>
                  </a:lnTo>
                  <a:lnTo>
                    <a:pt x="94830" y="514960"/>
                  </a:lnTo>
                  <a:lnTo>
                    <a:pt x="132038" y="541262"/>
                  </a:lnTo>
                  <a:lnTo>
                    <a:pt x="173571" y="560981"/>
                  </a:lnTo>
                  <a:lnTo>
                    <a:pt x="218675" y="57336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1" y="573364"/>
                  </a:lnTo>
                  <a:lnTo>
                    <a:pt x="415226" y="560981"/>
                  </a:lnTo>
                  <a:lnTo>
                    <a:pt x="456758" y="541262"/>
                  </a:lnTo>
                  <a:lnTo>
                    <a:pt x="493967" y="514960"/>
                  </a:lnTo>
                  <a:lnTo>
                    <a:pt x="526098" y="482829"/>
                  </a:lnTo>
                  <a:lnTo>
                    <a:pt x="552400" y="445620"/>
                  </a:lnTo>
                  <a:lnTo>
                    <a:pt x="572118" y="404088"/>
                  </a:lnTo>
                  <a:lnTo>
                    <a:pt x="584502" y="358983"/>
                  </a:lnTo>
                  <a:lnTo>
                    <a:pt x="588797" y="311061"/>
                  </a:lnTo>
                  <a:lnTo>
                    <a:pt x="588797" y="266598"/>
                  </a:lnTo>
                  <a:lnTo>
                    <a:pt x="584502" y="218678"/>
                  </a:lnTo>
                  <a:lnTo>
                    <a:pt x="572118" y="173576"/>
                  </a:lnTo>
                  <a:lnTo>
                    <a:pt x="552400" y="132044"/>
                  </a:lnTo>
                  <a:lnTo>
                    <a:pt x="526098" y="94835"/>
                  </a:lnTo>
                  <a:lnTo>
                    <a:pt x="493967" y="62702"/>
                  </a:lnTo>
                  <a:lnTo>
                    <a:pt x="456758" y="36400"/>
                  </a:lnTo>
                  <a:lnTo>
                    <a:pt x="415226" y="16679"/>
                  </a:lnTo>
                  <a:lnTo>
                    <a:pt x="370121" y="4295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7">
            <a:extLst>
              <a:ext uri="{FF2B5EF4-FFF2-40B4-BE49-F238E27FC236}">
                <a16:creationId xmlns:a16="http://schemas.microsoft.com/office/drawing/2014/main" id="{3692D552-8FF6-9424-3CDC-431977DA4191}"/>
              </a:ext>
            </a:extLst>
          </p:cNvPr>
          <p:cNvSpPr/>
          <p:nvPr userDrawn="1"/>
        </p:nvSpPr>
        <p:spPr>
          <a:xfrm>
            <a:off x="9297760" y="-263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E000B8-D5A3-DBD7-5012-F37AD62E3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1395" y="271264"/>
            <a:ext cx="8561216" cy="721766"/>
          </a:xfrm>
          <a:prstGeom prst="rect">
            <a:avLst/>
          </a:prstGeom>
        </p:spPr>
        <p:txBody>
          <a:bodyPr/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the heading 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46D73A9-D1DA-3768-C698-6FDEE5D1DC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1788" y="1219200"/>
            <a:ext cx="11403012" cy="5089525"/>
          </a:xfrm>
          <a:prstGeom prst="rect">
            <a:avLst/>
          </a:prstGeom>
        </p:spPr>
        <p:txBody>
          <a:bodyPr/>
          <a:lstStyle>
            <a:lvl1pPr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Click to edit text styles</a:t>
            </a:r>
          </a:p>
          <a:p>
            <a:pPr marL="12700" lvl="0">
              <a:lnSpc>
                <a:spcPct val="100000"/>
              </a:lnSpc>
              <a:spcBef>
                <a:spcPts val="100"/>
              </a:spcBef>
            </a:pPr>
            <a:endParaRPr lang="en-GB" dirty="0"/>
          </a:p>
          <a:p>
            <a:pPr marL="12700" lvl="1">
              <a:lnSpc>
                <a:spcPct val="100000"/>
              </a:lnSpc>
            </a:pPr>
            <a:r>
              <a:rPr lang="en-GB" dirty="0"/>
              <a:t>Text</a:t>
            </a:r>
          </a:p>
          <a:p>
            <a:pPr marL="278765" lvl="2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</a:pPr>
            <a:r>
              <a:rPr lang="en-GB" dirty="0"/>
              <a:t>Bullet points - </a:t>
            </a:r>
          </a:p>
        </p:txBody>
      </p:sp>
    </p:spTree>
    <p:extLst>
      <p:ext uri="{BB962C8B-B14F-4D97-AF65-F5344CB8AC3E}">
        <p14:creationId xmlns:p14="http://schemas.microsoft.com/office/powerpoint/2010/main" val="285567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4F1D436-30D4-FF1E-DAA9-737260A31FEA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custGeom>
            <a:avLst/>
            <a:gdLst/>
            <a:ahLst/>
            <a:cxnLst/>
            <a:rect l="l" t="t" r="r" b="b"/>
            <a:pathLst>
              <a:path w="1435100" h="6858000">
                <a:moveTo>
                  <a:pt x="1434604" y="0"/>
                </a:moveTo>
                <a:lnTo>
                  <a:pt x="0" y="0"/>
                </a:lnTo>
                <a:lnTo>
                  <a:pt x="0" y="6858000"/>
                </a:lnTo>
                <a:lnTo>
                  <a:pt x="1434604" y="6858000"/>
                </a:lnTo>
                <a:lnTo>
                  <a:pt x="1434604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CF03C8-CB58-194F-CD54-5FA0C2FD21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B3EF3AD-6FE4-196D-C476-ABE07E58665A}"/>
              </a:ext>
            </a:extLst>
          </p:cNvPr>
          <p:cNvSpPr/>
          <p:nvPr userDrawn="1"/>
        </p:nvSpPr>
        <p:spPr>
          <a:xfrm>
            <a:off x="9768" y="6308725"/>
            <a:ext cx="567055" cy="549275"/>
          </a:xfrm>
          <a:custGeom>
            <a:avLst/>
            <a:gdLst/>
            <a:ahLst/>
            <a:cxnLst/>
            <a:rect l="l" t="t" r="r" b="b"/>
            <a:pathLst>
              <a:path w="567055" h="549275">
                <a:moveTo>
                  <a:pt x="566790" y="0"/>
                </a:moveTo>
                <a:lnTo>
                  <a:pt x="0" y="0"/>
                </a:lnTo>
                <a:lnTo>
                  <a:pt x="0" y="548999"/>
                </a:lnTo>
                <a:lnTo>
                  <a:pt x="144855" y="548999"/>
                </a:lnTo>
                <a:lnTo>
                  <a:pt x="189139" y="538926"/>
                </a:lnTo>
                <a:lnTo>
                  <a:pt x="231882" y="525119"/>
                </a:lnTo>
                <a:lnTo>
                  <a:pt x="272903" y="507773"/>
                </a:lnTo>
                <a:lnTo>
                  <a:pt x="312019" y="487071"/>
                </a:lnTo>
                <a:lnTo>
                  <a:pt x="349050" y="463193"/>
                </a:lnTo>
                <a:lnTo>
                  <a:pt x="383813" y="436321"/>
                </a:lnTo>
                <a:lnTo>
                  <a:pt x="416127" y="406638"/>
                </a:lnTo>
                <a:lnTo>
                  <a:pt x="445811" y="374323"/>
                </a:lnTo>
                <a:lnTo>
                  <a:pt x="472682" y="339560"/>
                </a:lnTo>
                <a:lnTo>
                  <a:pt x="496560" y="302529"/>
                </a:lnTo>
                <a:lnTo>
                  <a:pt x="517263" y="263413"/>
                </a:lnTo>
                <a:lnTo>
                  <a:pt x="534609" y="222393"/>
                </a:lnTo>
                <a:lnTo>
                  <a:pt x="548416" y="179649"/>
                </a:lnTo>
                <a:lnTo>
                  <a:pt x="558503" y="135365"/>
                </a:lnTo>
                <a:lnTo>
                  <a:pt x="564688" y="89722"/>
                </a:lnTo>
                <a:lnTo>
                  <a:pt x="566790" y="42900"/>
                </a:lnTo>
                <a:lnTo>
                  <a:pt x="566790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A3CFB107-D972-6D82-3C21-53856DEC005E}"/>
              </a:ext>
            </a:extLst>
          </p:cNvPr>
          <p:cNvGrpSpPr/>
          <p:nvPr userDrawn="1"/>
        </p:nvGrpSpPr>
        <p:grpSpPr>
          <a:xfrm>
            <a:off x="10449774" y="1389"/>
            <a:ext cx="1753235" cy="589280"/>
            <a:chOff x="10440006" y="1664"/>
            <a:chExt cx="1753235" cy="58928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E0BA7F96-5237-4B59-935F-04E007838540}"/>
                </a:ext>
              </a:extLst>
            </p:cNvPr>
            <p:cNvSpPr/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C8DFFEE-4DB4-29CB-7FE3-EEF7A9F8A5CC}"/>
                </a:ext>
              </a:extLst>
            </p:cNvPr>
            <p:cNvSpPr/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77E3F2FD-6266-A38B-F569-60DBB3C6DE1C}"/>
                </a:ext>
              </a:extLst>
            </p:cNvPr>
            <p:cNvSpPr/>
            <p:nvPr/>
          </p:nvSpPr>
          <p:spPr>
            <a:xfrm>
              <a:off x="10440006" y="1664"/>
              <a:ext cx="589280" cy="577850"/>
            </a:xfrm>
            <a:custGeom>
              <a:avLst/>
              <a:gdLst/>
              <a:ahLst/>
              <a:cxnLst/>
              <a:rect l="l" t="t" r="r" b="b"/>
              <a:pathLst>
                <a:path w="589279" h="577850">
                  <a:moveTo>
                    <a:pt x="322199" y="0"/>
                  </a:moveTo>
                  <a:lnTo>
                    <a:pt x="266598" y="0"/>
                  </a:lnTo>
                  <a:lnTo>
                    <a:pt x="218675" y="4295"/>
                  </a:lnTo>
                  <a:lnTo>
                    <a:pt x="173571" y="16679"/>
                  </a:lnTo>
                  <a:lnTo>
                    <a:pt x="132038" y="36400"/>
                  </a:lnTo>
                  <a:lnTo>
                    <a:pt x="94830" y="62702"/>
                  </a:lnTo>
                  <a:lnTo>
                    <a:pt x="62698" y="94835"/>
                  </a:lnTo>
                  <a:lnTo>
                    <a:pt x="36397" y="132044"/>
                  </a:lnTo>
                  <a:lnTo>
                    <a:pt x="16678" y="173576"/>
                  </a:lnTo>
                  <a:lnTo>
                    <a:pt x="4295" y="21867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5" y="358983"/>
                  </a:lnTo>
                  <a:lnTo>
                    <a:pt x="16678" y="404088"/>
                  </a:lnTo>
                  <a:lnTo>
                    <a:pt x="36397" y="445620"/>
                  </a:lnTo>
                  <a:lnTo>
                    <a:pt x="62698" y="482829"/>
                  </a:lnTo>
                  <a:lnTo>
                    <a:pt x="94830" y="514960"/>
                  </a:lnTo>
                  <a:lnTo>
                    <a:pt x="132038" y="541262"/>
                  </a:lnTo>
                  <a:lnTo>
                    <a:pt x="173571" y="560981"/>
                  </a:lnTo>
                  <a:lnTo>
                    <a:pt x="218675" y="57336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1" y="573364"/>
                  </a:lnTo>
                  <a:lnTo>
                    <a:pt x="415226" y="560981"/>
                  </a:lnTo>
                  <a:lnTo>
                    <a:pt x="456758" y="541262"/>
                  </a:lnTo>
                  <a:lnTo>
                    <a:pt x="493967" y="514960"/>
                  </a:lnTo>
                  <a:lnTo>
                    <a:pt x="526098" y="482829"/>
                  </a:lnTo>
                  <a:lnTo>
                    <a:pt x="552400" y="445620"/>
                  </a:lnTo>
                  <a:lnTo>
                    <a:pt x="572118" y="404088"/>
                  </a:lnTo>
                  <a:lnTo>
                    <a:pt x="584502" y="358983"/>
                  </a:lnTo>
                  <a:lnTo>
                    <a:pt x="588797" y="311061"/>
                  </a:lnTo>
                  <a:lnTo>
                    <a:pt x="588797" y="266598"/>
                  </a:lnTo>
                  <a:lnTo>
                    <a:pt x="584502" y="218678"/>
                  </a:lnTo>
                  <a:lnTo>
                    <a:pt x="572118" y="173576"/>
                  </a:lnTo>
                  <a:lnTo>
                    <a:pt x="552400" y="132044"/>
                  </a:lnTo>
                  <a:lnTo>
                    <a:pt x="526098" y="94835"/>
                  </a:lnTo>
                  <a:lnTo>
                    <a:pt x="493967" y="62702"/>
                  </a:lnTo>
                  <a:lnTo>
                    <a:pt x="456758" y="36400"/>
                  </a:lnTo>
                  <a:lnTo>
                    <a:pt x="415226" y="16679"/>
                  </a:lnTo>
                  <a:lnTo>
                    <a:pt x="370121" y="4295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7">
            <a:extLst>
              <a:ext uri="{FF2B5EF4-FFF2-40B4-BE49-F238E27FC236}">
                <a16:creationId xmlns:a16="http://schemas.microsoft.com/office/drawing/2014/main" id="{3692D552-8FF6-9424-3CDC-431977DA4191}"/>
              </a:ext>
            </a:extLst>
          </p:cNvPr>
          <p:cNvSpPr/>
          <p:nvPr userDrawn="1"/>
        </p:nvSpPr>
        <p:spPr>
          <a:xfrm>
            <a:off x="9297760" y="-263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37B2A5A-12FB-A4D9-0009-2DEF1E4974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207" y="271264"/>
            <a:ext cx="6783553" cy="721766"/>
          </a:xfrm>
          <a:prstGeom prst="rect">
            <a:avLst/>
          </a:prstGeom>
        </p:spPr>
        <p:txBody>
          <a:bodyPr/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the heading </a:t>
            </a:r>
            <a:endParaRPr lang="en-US" dirty="0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3CECA831-5948-1F8C-2315-4FC35A370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14600" y="1219200"/>
            <a:ext cx="9035275" cy="5089525"/>
          </a:xfrm>
          <a:prstGeom prst="rect">
            <a:avLst/>
          </a:prstGeom>
        </p:spPr>
        <p:txBody>
          <a:bodyPr/>
          <a:lstStyle>
            <a:lvl1pPr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Click to edit text styles</a:t>
            </a:r>
          </a:p>
          <a:p>
            <a:pPr marL="12700" lvl="0">
              <a:lnSpc>
                <a:spcPct val="100000"/>
              </a:lnSpc>
              <a:spcBef>
                <a:spcPts val="100"/>
              </a:spcBef>
            </a:pPr>
            <a:endParaRPr lang="en-GB" dirty="0"/>
          </a:p>
          <a:p>
            <a:pPr marL="12700" lvl="1">
              <a:lnSpc>
                <a:spcPct val="100000"/>
              </a:lnSpc>
            </a:pPr>
            <a:r>
              <a:rPr lang="en-GB" dirty="0"/>
              <a:t>Text</a:t>
            </a:r>
          </a:p>
          <a:p>
            <a:pPr marL="278765" lvl="2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</a:pPr>
            <a:r>
              <a:rPr lang="en-GB" dirty="0"/>
              <a:t>Bullet points - </a:t>
            </a:r>
          </a:p>
        </p:txBody>
      </p:sp>
    </p:spTree>
    <p:extLst>
      <p:ext uri="{BB962C8B-B14F-4D97-AF65-F5344CB8AC3E}">
        <p14:creationId xmlns:p14="http://schemas.microsoft.com/office/powerpoint/2010/main" val="246188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CE15797-3D48-2ECF-1E29-CDF019CE3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3655695"/>
          </a:xfrm>
          <a:custGeom>
            <a:avLst/>
            <a:gdLst/>
            <a:ahLst/>
            <a:cxnLst/>
            <a:rect l="l" t="t" r="r" b="b"/>
            <a:pathLst>
              <a:path w="12193270" h="3655695">
                <a:moveTo>
                  <a:pt x="12193193" y="0"/>
                </a:moveTo>
                <a:lnTo>
                  <a:pt x="0" y="0"/>
                </a:lnTo>
                <a:lnTo>
                  <a:pt x="0" y="3655580"/>
                </a:lnTo>
                <a:lnTo>
                  <a:pt x="12193193" y="365558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9A554B3-211A-5B26-FBBE-3C368B43B2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771841" y="849308"/>
            <a:ext cx="421005" cy="429259"/>
          </a:xfrm>
          <a:custGeom>
            <a:avLst/>
            <a:gdLst/>
            <a:ahLst/>
            <a:cxnLst/>
            <a:rect l="l" t="t" r="r" b="b"/>
            <a:pathLst>
              <a:path w="421004" h="429259">
                <a:moveTo>
                  <a:pt x="420585" y="0"/>
                </a:moveTo>
                <a:lnTo>
                  <a:pt x="0" y="0"/>
                </a:lnTo>
                <a:lnTo>
                  <a:pt x="0" y="40474"/>
                </a:lnTo>
                <a:lnTo>
                  <a:pt x="3024" y="89170"/>
                </a:lnTo>
                <a:lnTo>
                  <a:pt x="11855" y="136062"/>
                </a:lnTo>
                <a:lnTo>
                  <a:pt x="26130" y="180784"/>
                </a:lnTo>
                <a:lnTo>
                  <a:pt x="45483" y="222974"/>
                </a:lnTo>
                <a:lnTo>
                  <a:pt x="69552" y="262268"/>
                </a:lnTo>
                <a:lnTo>
                  <a:pt x="97972" y="298301"/>
                </a:lnTo>
                <a:lnTo>
                  <a:pt x="130381" y="330711"/>
                </a:lnTo>
                <a:lnTo>
                  <a:pt x="166414" y="359132"/>
                </a:lnTo>
                <a:lnTo>
                  <a:pt x="205708" y="383202"/>
                </a:lnTo>
                <a:lnTo>
                  <a:pt x="247898" y="402556"/>
                </a:lnTo>
                <a:lnTo>
                  <a:pt x="292622" y="416831"/>
                </a:lnTo>
                <a:lnTo>
                  <a:pt x="339515" y="425663"/>
                </a:lnTo>
                <a:lnTo>
                  <a:pt x="388213" y="428688"/>
                </a:lnTo>
                <a:lnTo>
                  <a:pt x="420585" y="428688"/>
                </a:lnTo>
                <a:lnTo>
                  <a:pt x="420585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id="{A72E24B9-7024-C23D-7CC2-AEC729E3B49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1771840" y="0"/>
            <a:ext cx="421640" cy="841375"/>
            <a:chOff x="11771840" y="0"/>
            <a:chExt cx="421640" cy="841375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05EDE18-5BCA-0434-2949-D1560B33D0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1841" y="0"/>
              <a:ext cx="421640" cy="421005"/>
            </a:xfrm>
            <a:custGeom>
              <a:avLst/>
              <a:gdLst/>
              <a:ahLst/>
              <a:cxnLst/>
              <a:rect l="l" t="t" r="r" b="b"/>
              <a:pathLst>
                <a:path w="421640" h="421005">
                  <a:moveTo>
                    <a:pt x="421351" y="0"/>
                  </a:moveTo>
                  <a:lnTo>
                    <a:pt x="0" y="0"/>
                  </a:lnTo>
                  <a:lnTo>
                    <a:pt x="0" y="32372"/>
                  </a:lnTo>
                  <a:lnTo>
                    <a:pt x="3024" y="81071"/>
                  </a:lnTo>
                  <a:lnTo>
                    <a:pt x="11855" y="127964"/>
                  </a:lnTo>
                  <a:lnTo>
                    <a:pt x="26130" y="172689"/>
                  </a:lnTo>
                  <a:lnTo>
                    <a:pt x="45483" y="214880"/>
                  </a:lnTo>
                  <a:lnTo>
                    <a:pt x="69552" y="254175"/>
                  </a:lnTo>
                  <a:lnTo>
                    <a:pt x="97972" y="290209"/>
                  </a:lnTo>
                  <a:lnTo>
                    <a:pt x="130381" y="322620"/>
                  </a:lnTo>
                  <a:lnTo>
                    <a:pt x="166414" y="351042"/>
                  </a:lnTo>
                  <a:lnTo>
                    <a:pt x="205708" y="375112"/>
                  </a:lnTo>
                  <a:lnTo>
                    <a:pt x="247898" y="394466"/>
                  </a:lnTo>
                  <a:lnTo>
                    <a:pt x="292622" y="408741"/>
                  </a:lnTo>
                  <a:lnTo>
                    <a:pt x="339515" y="417573"/>
                  </a:lnTo>
                  <a:lnTo>
                    <a:pt x="388213" y="420598"/>
                  </a:lnTo>
                  <a:lnTo>
                    <a:pt x="421351" y="420598"/>
                  </a:lnTo>
                  <a:lnTo>
                    <a:pt x="421351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976F43DD-EDEC-639B-19FA-D5C628BB60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1840" y="420590"/>
              <a:ext cx="421640" cy="421005"/>
            </a:xfrm>
            <a:custGeom>
              <a:avLst/>
              <a:gdLst/>
              <a:ahLst/>
              <a:cxnLst/>
              <a:rect l="l" t="t" r="r" b="b"/>
              <a:pathLst>
                <a:path w="421640" h="421005">
                  <a:moveTo>
                    <a:pt x="234594" y="0"/>
                  </a:moveTo>
                  <a:lnTo>
                    <a:pt x="194106" y="0"/>
                  </a:lnTo>
                  <a:lnTo>
                    <a:pt x="149600" y="5127"/>
                  </a:lnTo>
                  <a:lnTo>
                    <a:pt x="108744" y="19732"/>
                  </a:lnTo>
                  <a:lnTo>
                    <a:pt x="72703" y="42648"/>
                  </a:lnTo>
                  <a:lnTo>
                    <a:pt x="42643" y="72711"/>
                  </a:lnTo>
                  <a:lnTo>
                    <a:pt x="19729" y="108754"/>
                  </a:lnTo>
                  <a:lnTo>
                    <a:pt x="5126" y="149612"/>
                  </a:lnTo>
                  <a:lnTo>
                    <a:pt x="0" y="194119"/>
                  </a:lnTo>
                  <a:lnTo>
                    <a:pt x="0" y="226479"/>
                  </a:lnTo>
                  <a:lnTo>
                    <a:pt x="5126" y="270986"/>
                  </a:lnTo>
                  <a:lnTo>
                    <a:pt x="19729" y="311844"/>
                  </a:lnTo>
                  <a:lnTo>
                    <a:pt x="42643" y="347887"/>
                  </a:lnTo>
                  <a:lnTo>
                    <a:pt x="72703" y="377950"/>
                  </a:lnTo>
                  <a:lnTo>
                    <a:pt x="108744" y="400866"/>
                  </a:lnTo>
                  <a:lnTo>
                    <a:pt x="149600" y="415471"/>
                  </a:lnTo>
                  <a:lnTo>
                    <a:pt x="194106" y="420598"/>
                  </a:lnTo>
                  <a:lnTo>
                    <a:pt x="234594" y="420598"/>
                  </a:lnTo>
                  <a:lnTo>
                    <a:pt x="279100" y="415471"/>
                  </a:lnTo>
                  <a:lnTo>
                    <a:pt x="319956" y="400866"/>
                  </a:lnTo>
                  <a:lnTo>
                    <a:pt x="355997" y="377950"/>
                  </a:lnTo>
                  <a:lnTo>
                    <a:pt x="386057" y="347887"/>
                  </a:lnTo>
                  <a:lnTo>
                    <a:pt x="408971" y="311844"/>
                  </a:lnTo>
                  <a:lnTo>
                    <a:pt x="421352" y="277202"/>
                  </a:lnTo>
                  <a:lnTo>
                    <a:pt x="421352" y="143396"/>
                  </a:lnTo>
                  <a:lnTo>
                    <a:pt x="386057" y="72711"/>
                  </a:lnTo>
                  <a:lnTo>
                    <a:pt x="355997" y="42648"/>
                  </a:lnTo>
                  <a:lnTo>
                    <a:pt x="319956" y="19732"/>
                  </a:lnTo>
                  <a:lnTo>
                    <a:pt x="279100" y="5127"/>
                  </a:lnTo>
                  <a:lnTo>
                    <a:pt x="234594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7">
            <a:extLst>
              <a:ext uri="{FF2B5EF4-FFF2-40B4-BE49-F238E27FC236}">
                <a16:creationId xmlns:a16="http://schemas.microsoft.com/office/drawing/2014/main" id="{81F9F64F-21BB-B6F5-A79A-F69381056F3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915198" y="0"/>
            <a:ext cx="858519" cy="1270000"/>
            <a:chOff x="10915198" y="0"/>
            <a:chExt cx="858519" cy="1270000"/>
          </a:xfrm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3C43B1B-1794-9119-1B86-6CF10A14D3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8037" y="0"/>
              <a:ext cx="855980" cy="421005"/>
            </a:xfrm>
            <a:custGeom>
              <a:avLst/>
              <a:gdLst/>
              <a:ahLst/>
              <a:cxnLst/>
              <a:rect l="l" t="t" r="r" b="b"/>
              <a:pathLst>
                <a:path w="855979" h="421005">
                  <a:moveTo>
                    <a:pt x="855497" y="388213"/>
                  </a:moveTo>
                  <a:lnTo>
                    <a:pt x="852474" y="339521"/>
                  </a:lnTo>
                  <a:lnTo>
                    <a:pt x="843635" y="292633"/>
                  </a:lnTo>
                  <a:lnTo>
                    <a:pt x="829360" y="247904"/>
                  </a:lnTo>
                  <a:lnTo>
                    <a:pt x="810006" y="205714"/>
                  </a:lnTo>
                  <a:lnTo>
                    <a:pt x="785939" y="166420"/>
                  </a:lnTo>
                  <a:lnTo>
                    <a:pt x="757516" y="130390"/>
                  </a:lnTo>
                  <a:lnTo>
                    <a:pt x="725106" y="97980"/>
                  </a:lnTo>
                  <a:lnTo>
                    <a:pt x="689076" y="69557"/>
                  </a:lnTo>
                  <a:lnTo>
                    <a:pt x="649782" y="45491"/>
                  </a:lnTo>
                  <a:lnTo>
                    <a:pt x="607593" y="26136"/>
                  </a:lnTo>
                  <a:lnTo>
                    <a:pt x="562876" y="11861"/>
                  </a:lnTo>
                  <a:lnTo>
                    <a:pt x="515975" y="3035"/>
                  </a:lnTo>
                  <a:lnTo>
                    <a:pt x="467283" y="0"/>
                  </a:lnTo>
                  <a:lnTo>
                    <a:pt x="428701" y="0"/>
                  </a:lnTo>
                  <a:lnTo>
                    <a:pt x="426808" y="0"/>
                  </a:ln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61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57" y="254177"/>
                  </a:lnTo>
                  <a:lnTo>
                    <a:pt x="97967" y="290220"/>
                  </a:lnTo>
                  <a:lnTo>
                    <a:pt x="130378" y="322630"/>
                  </a:lnTo>
                  <a:lnTo>
                    <a:pt x="166420" y="351053"/>
                  </a:lnTo>
                  <a:lnTo>
                    <a:pt x="205701" y="375119"/>
                  </a:lnTo>
                  <a:lnTo>
                    <a:pt x="247904" y="394474"/>
                  </a:lnTo>
                  <a:lnTo>
                    <a:pt x="292620" y="408749"/>
                  </a:lnTo>
                  <a:lnTo>
                    <a:pt x="339509" y="417576"/>
                  </a:lnTo>
                  <a:lnTo>
                    <a:pt x="388213" y="420598"/>
                  </a:lnTo>
                  <a:lnTo>
                    <a:pt x="426808" y="420598"/>
                  </a:lnTo>
                  <a:lnTo>
                    <a:pt x="428701" y="420598"/>
                  </a:lnTo>
                  <a:lnTo>
                    <a:pt x="855497" y="420598"/>
                  </a:lnTo>
                  <a:lnTo>
                    <a:pt x="855497" y="388213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156C3225-10E4-A117-84B4-B34329452C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7098" y="438606"/>
              <a:ext cx="855980" cy="421005"/>
            </a:xfrm>
            <a:custGeom>
              <a:avLst/>
              <a:gdLst/>
              <a:ahLst/>
              <a:cxnLst/>
              <a:rect l="l" t="t" r="r" b="b"/>
              <a:pathLst>
                <a:path w="855979" h="421005">
                  <a:moveTo>
                    <a:pt x="855497" y="388213"/>
                  </a:moveTo>
                  <a:lnTo>
                    <a:pt x="852462" y="339521"/>
                  </a:lnTo>
                  <a:lnTo>
                    <a:pt x="843635" y="292633"/>
                  </a:lnTo>
                  <a:lnTo>
                    <a:pt x="829360" y="247904"/>
                  </a:lnTo>
                  <a:lnTo>
                    <a:pt x="810006" y="205714"/>
                  </a:lnTo>
                  <a:lnTo>
                    <a:pt x="785939" y="166420"/>
                  </a:lnTo>
                  <a:lnTo>
                    <a:pt x="757516" y="130390"/>
                  </a:lnTo>
                  <a:lnTo>
                    <a:pt x="725106" y="97980"/>
                  </a:lnTo>
                  <a:lnTo>
                    <a:pt x="689076" y="69557"/>
                  </a:lnTo>
                  <a:lnTo>
                    <a:pt x="649782" y="45491"/>
                  </a:lnTo>
                  <a:lnTo>
                    <a:pt x="607593" y="26136"/>
                  </a:lnTo>
                  <a:lnTo>
                    <a:pt x="562864" y="11861"/>
                  </a:lnTo>
                  <a:lnTo>
                    <a:pt x="515975" y="3035"/>
                  </a:lnTo>
                  <a:lnTo>
                    <a:pt x="467283" y="0"/>
                  </a:lnTo>
                  <a:lnTo>
                    <a:pt x="428701" y="0"/>
                  </a:lnTo>
                  <a:lnTo>
                    <a:pt x="426808" y="0"/>
                  </a:ln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49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45" y="254177"/>
                  </a:lnTo>
                  <a:lnTo>
                    <a:pt x="97967" y="290207"/>
                  </a:lnTo>
                  <a:lnTo>
                    <a:pt x="130378" y="322618"/>
                  </a:lnTo>
                  <a:lnTo>
                    <a:pt x="166408" y="351040"/>
                  </a:lnTo>
                  <a:lnTo>
                    <a:pt x="205701" y="375119"/>
                  </a:lnTo>
                  <a:lnTo>
                    <a:pt x="247891" y="394474"/>
                  </a:lnTo>
                  <a:lnTo>
                    <a:pt x="292620" y="408749"/>
                  </a:lnTo>
                  <a:lnTo>
                    <a:pt x="339509" y="417576"/>
                  </a:lnTo>
                  <a:lnTo>
                    <a:pt x="388213" y="420598"/>
                  </a:lnTo>
                  <a:lnTo>
                    <a:pt x="426808" y="420598"/>
                  </a:lnTo>
                  <a:lnTo>
                    <a:pt x="428701" y="420598"/>
                  </a:lnTo>
                  <a:lnTo>
                    <a:pt x="855497" y="420598"/>
                  </a:lnTo>
                  <a:lnTo>
                    <a:pt x="855497" y="388213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13D87728-4822-8137-DA96-4CBA3F35A5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5193" y="849299"/>
              <a:ext cx="857885" cy="421005"/>
            </a:xfrm>
            <a:custGeom>
              <a:avLst/>
              <a:gdLst/>
              <a:ahLst/>
              <a:cxnLst/>
              <a:rect l="l" t="t" r="r" b="b"/>
              <a:pathLst>
                <a:path w="857884" h="421005">
                  <a:moveTo>
                    <a:pt x="428701" y="0"/>
                  </a:move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61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57" y="254177"/>
                  </a:lnTo>
                  <a:lnTo>
                    <a:pt x="97967" y="290207"/>
                  </a:lnTo>
                  <a:lnTo>
                    <a:pt x="130378" y="322618"/>
                  </a:lnTo>
                  <a:lnTo>
                    <a:pt x="166420" y="351040"/>
                  </a:lnTo>
                  <a:lnTo>
                    <a:pt x="205701" y="375107"/>
                  </a:lnTo>
                  <a:lnTo>
                    <a:pt x="247904" y="394462"/>
                  </a:lnTo>
                  <a:lnTo>
                    <a:pt x="292620" y="408736"/>
                  </a:lnTo>
                  <a:lnTo>
                    <a:pt x="339509" y="417563"/>
                  </a:lnTo>
                  <a:lnTo>
                    <a:pt x="388213" y="420585"/>
                  </a:lnTo>
                  <a:lnTo>
                    <a:pt x="428701" y="420585"/>
                  </a:lnTo>
                  <a:lnTo>
                    <a:pt x="428701" y="0"/>
                  </a:lnTo>
                  <a:close/>
                </a:path>
                <a:path w="857884" h="421005">
                  <a:moveTo>
                    <a:pt x="857402" y="12"/>
                  </a:moveTo>
                  <a:lnTo>
                    <a:pt x="428713" y="12"/>
                  </a:lnTo>
                  <a:lnTo>
                    <a:pt x="428713" y="420598"/>
                  </a:lnTo>
                  <a:lnTo>
                    <a:pt x="469188" y="420598"/>
                  </a:lnTo>
                  <a:lnTo>
                    <a:pt x="517893" y="417563"/>
                  </a:lnTo>
                  <a:lnTo>
                    <a:pt x="564781" y="408736"/>
                  </a:lnTo>
                  <a:lnTo>
                    <a:pt x="609498" y="394462"/>
                  </a:lnTo>
                  <a:lnTo>
                    <a:pt x="651687" y="375107"/>
                  </a:lnTo>
                  <a:lnTo>
                    <a:pt x="690981" y="351040"/>
                  </a:lnTo>
                  <a:lnTo>
                    <a:pt x="727024" y="322618"/>
                  </a:lnTo>
                  <a:lnTo>
                    <a:pt x="759434" y="290207"/>
                  </a:lnTo>
                  <a:lnTo>
                    <a:pt x="787844" y="254177"/>
                  </a:lnTo>
                  <a:lnTo>
                    <a:pt x="811923" y="214884"/>
                  </a:lnTo>
                  <a:lnTo>
                    <a:pt x="831278" y="172694"/>
                  </a:lnTo>
                  <a:lnTo>
                    <a:pt x="845553" y="127965"/>
                  </a:lnTo>
                  <a:lnTo>
                    <a:pt x="854379" y="81076"/>
                  </a:lnTo>
                  <a:lnTo>
                    <a:pt x="857402" y="32385"/>
                  </a:lnTo>
                  <a:lnTo>
                    <a:pt x="857402" y="12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1">
            <a:extLst>
              <a:ext uri="{FF2B5EF4-FFF2-40B4-BE49-F238E27FC236}">
                <a16:creationId xmlns:a16="http://schemas.microsoft.com/office/drawing/2014/main" id="{982A4A1A-9BFA-5A13-404F-843CAF7D27E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62D2659D-797A-F8BF-25FF-7C0A208066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18B71FBA-598D-82DB-432B-A47E3702DD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A63BE7A-7B3F-5A24-94CB-20798C3CC010}"/>
              </a:ext>
            </a:extLst>
          </p:cNvPr>
          <p:cNvSpPr txBox="1">
            <a:spLocks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6BF420-08FE-3ED6-CB3F-2160BCEA176B}"/>
              </a:ext>
            </a:extLst>
          </p:cNvPr>
          <p:cNvSpPr txBox="1"/>
          <p:nvPr userDrawn="1"/>
        </p:nvSpPr>
        <p:spPr>
          <a:xfrm>
            <a:off x="8220075" y="5705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7891712C-628F-B777-9883-6E173D512913}"/>
              </a:ext>
            </a:extLst>
          </p:cNvPr>
          <p:cNvSpPr txBox="1">
            <a:spLocks noGrp="1"/>
          </p:cNvSpPr>
          <p:nvPr>
            <p:ph type="title" idx="4294967295" hasCustomPrompt="1"/>
          </p:nvPr>
        </p:nvSpPr>
        <p:spPr>
          <a:xfrm>
            <a:off x="4351700" y="1887867"/>
            <a:ext cx="4307840" cy="135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ts val="52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0" cap="none" spc="-10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Chapter</a:t>
            </a:r>
            <a:endParaRPr kumimoji="0" lang="en-GB" sz="4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5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0330" algn="l"/>
                <a:tab pos="2092325" algn="l"/>
                <a:tab pos="2980690" algn="l"/>
              </a:tabLst>
              <a:defRPr/>
            </a:pPr>
            <a:r>
              <a:rPr kumimoji="0" lang="en-GB" sz="4500" b="1" i="0" u="none" strike="noStrike" kern="0" cap="none" spc="-10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</a:t>
            </a:r>
            <a:r>
              <a:rPr kumimoji="0" lang="en-GB" sz="4500" b="1" i="0" u="none" strike="noStrike" kern="0" cap="none" spc="0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25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</a:t>
            </a:r>
            <a:r>
              <a:rPr kumimoji="0" lang="en-GB" sz="4500" b="1" i="0" u="none" strike="noStrike" kern="0" cap="none" spc="0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25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</a:t>
            </a:r>
            <a:r>
              <a:rPr kumimoji="0" lang="en-GB" sz="4500" b="1" i="0" u="none" strike="noStrike" kern="0" cap="none" spc="0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20" normalizeH="0" baseline="0" noProof="0" dirty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here</a:t>
            </a:r>
            <a:endParaRPr kumimoji="0" lang="en-GB" sz="4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F52EE17F-27D3-E4DF-53A6-0E9A35216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4001730"/>
            <a:ext cx="5814263" cy="721766"/>
          </a:xfrm>
          <a:prstGeom prst="rect">
            <a:avLst/>
          </a:prstGeom>
        </p:spPr>
        <p:txBody>
          <a:bodyPr/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00" indent="0">
              <a:lnSpc>
                <a:spcPct val="100000"/>
              </a:lnSpc>
              <a:spcBef>
                <a:spcPts val="1540"/>
              </a:spcBef>
              <a:buNone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 dirty="0"/>
              <a:t>Click to edit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32E18CB1-1C2C-E6E6-82F9-2005C8EE47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3655695"/>
          </a:xfrm>
          <a:custGeom>
            <a:avLst/>
            <a:gdLst/>
            <a:ahLst/>
            <a:cxnLst/>
            <a:rect l="l" t="t" r="r" b="b"/>
            <a:pathLst>
              <a:path w="12193270" h="3655695">
                <a:moveTo>
                  <a:pt x="0" y="3655580"/>
                </a:moveTo>
                <a:lnTo>
                  <a:pt x="12193193" y="3655580"/>
                </a:lnTo>
                <a:lnTo>
                  <a:pt x="12193193" y="0"/>
                </a:lnTo>
                <a:lnTo>
                  <a:pt x="0" y="0"/>
                </a:lnTo>
                <a:lnTo>
                  <a:pt x="0" y="3655580"/>
                </a:lnTo>
                <a:close/>
              </a:path>
            </a:pathLst>
          </a:custGeom>
          <a:solidFill>
            <a:srgbClr val="8FD1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EA11558-3333-9F9E-47BE-F25CE46BA7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418037" y="1609131"/>
            <a:ext cx="775335" cy="812800"/>
          </a:xfrm>
          <a:custGeom>
            <a:avLst/>
            <a:gdLst/>
            <a:ahLst/>
            <a:cxnLst/>
            <a:rect l="l" t="t" r="r" b="b"/>
            <a:pathLst>
              <a:path w="775334" h="812800">
                <a:moveTo>
                  <a:pt x="775157" y="0"/>
                </a:moveTo>
                <a:lnTo>
                  <a:pt x="0" y="0"/>
                </a:lnTo>
                <a:lnTo>
                  <a:pt x="0" y="76695"/>
                </a:lnTo>
                <a:lnTo>
                  <a:pt x="1564" y="125055"/>
                </a:lnTo>
                <a:lnTo>
                  <a:pt x="6193" y="172580"/>
                </a:lnTo>
                <a:lnTo>
                  <a:pt x="13789" y="219173"/>
                </a:lnTo>
                <a:lnTo>
                  <a:pt x="24256" y="264737"/>
                </a:lnTo>
                <a:lnTo>
                  <a:pt x="37496" y="309175"/>
                </a:lnTo>
                <a:lnTo>
                  <a:pt x="53414" y="352390"/>
                </a:lnTo>
                <a:lnTo>
                  <a:pt x="71911" y="394286"/>
                </a:lnTo>
                <a:lnTo>
                  <a:pt x="92891" y="434765"/>
                </a:lnTo>
                <a:lnTo>
                  <a:pt x="116256" y="473730"/>
                </a:lnTo>
                <a:lnTo>
                  <a:pt x="141912" y="511085"/>
                </a:lnTo>
                <a:lnTo>
                  <a:pt x="169759" y="546732"/>
                </a:lnTo>
                <a:lnTo>
                  <a:pt x="199701" y="580575"/>
                </a:lnTo>
                <a:lnTo>
                  <a:pt x="231642" y="612517"/>
                </a:lnTo>
                <a:lnTo>
                  <a:pt x="265485" y="642460"/>
                </a:lnTo>
                <a:lnTo>
                  <a:pt x="301132" y="670309"/>
                </a:lnTo>
                <a:lnTo>
                  <a:pt x="338486" y="695965"/>
                </a:lnTo>
                <a:lnTo>
                  <a:pt x="377452" y="719332"/>
                </a:lnTo>
                <a:lnTo>
                  <a:pt x="417931" y="740313"/>
                </a:lnTo>
                <a:lnTo>
                  <a:pt x="459827" y="758811"/>
                </a:lnTo>
                <a:lnTo>
                  <a:pt x="503043" y="774729"/>
                </a:lnTo>
                <a:lnTo>
                  <a:pt x="547482" y="787970"/>
                </a:lnTo>
                <a:lnTo>
                  <a:pt x="593048" y="798437"/>
                </a:lnTo>
                <a:lnTo>
                  <a:pt x="639643" y="806034"/>
                </a:lnTo>
                <a:lnTo>
                  <a:pt x="687170" y="810663"/>
                </a:lnTo>
                <a:lnTo>
                  <a:pt x="735533" y="812228"/>
                </a:lnTo>
                <a:lnTo>
                  <a:pt x="775157" y="812228"/>
                </a:lnTo>
                <a:lnTo>
                  <a:pt x="775157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F98D0723-36BC-9232-FC0C-7B9F7DFACB3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1418034" y="0"/>
            <a:ext cx="775335" cy="1593850"/>
            <a:chOff x="11418034" y="0"/>
            <a:chExt cx="775335" cy="159385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4BA7D442-61F7-C753-2430-3DCAA421D1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18036" y="0"/>
              <a:ext cx="775335" cy="796925"/>
            </a:xfrm>
            <a:custGeom>
              <a:avLst/>
              <a:gdLst/>
              <a:ahLst/>
              <a:cxnLst/>
              <a:rect l="l" t="t" r="r" b="b"/>
              <a:pathLst>
                <a:path w="775334" h="796925">
                  <a:moveTo>
                    <a:pt x="775157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1564" y="109702"/>
                  </a:lnTo>
                  <a:lnTo>
                    <a:pt x="6193" y="157228"/>
                  </a:lnTo>
                  <a:lnTo>
                    <a:pt x="13789" y="203822"/>
                  </a:lnTo>
                  <a:lnTo>
                    <a:pt x="24256" y="249387"/>
                  </a:lnTo>
                  <a:lnTo>
                    <a:pt x="37496" y="293825"/>
                  </a:lnTo>
                  <a:lnTo>
                    <a:pt x="53414" y="337041"/>
                  </a:lnTo>
                  <a:lnTo>
                    <a:pt x="71911" y="378937"/>
                  </a:lnTo>
                  <a:lnTo>
                    <a:pt x="92891" y="419416"/>
                  </a:lnTo>
                  <a:lnTo>
                    <a:pt x="116256" y="458381"/>
                  </a:lnTo>
                  <a:lnTo>
                    <a:pt x="141912" y="495736"/>
                  </a:lnTo>
                  <a:lnTo>
                    <a:pt x="169759" y="531383"/>
                  </a:lnTo>
                  <a:lnTo>
                    <a:pt x="199701" y="565226"/>
                  </a:lnTo>
                  <a:lnTo>
                    <a:pt x="231642" y="597167"/>
                  </a:lnTo>
                  <a:lnTo>
                    <a:pt x="265485" y="627110"/>
                  </a:lnTo>
                  <a:lnTo>
                    <a:pt x="301132" y="654958"/>
                  </a:lnTo>
                  <a:lnTo>
                    <a:pt x="338486" y="680614"/>
                  </a:lnTo>
                  <a:lnTo>
                    <a:pt x="377452" y="703980"/>
                  </a:lnTo>
                  <a:lnTo>
                    <a:pt x="417931" y="724960"/>
                  </a:lnTo>
                  <a:lnTo>
                    <a:pt x="459827" y="743458"/>
                  </a:lnTo>
                  <a:lnTo>
                    <a:pt x="503043" y="759376"/>
                  </a:lnTo>
                  <a:lnTo>
                    <a:pt x="547482" y="772616"/>
                  </a:lnTo>
                  <a:lnTo>
                    <a:pt x="593048" y="783084"/>
                  </a:lnTo>
                  <a:lnTo>
                    <a:pt x="639643" y="790680"/>
                  </a:lnTo>
                  <a:lnTo>
                    <a:pt x="687170" y="795309"/>
                  </a:lnTo>
                  <a:lnTo>
                    <a:pt x="735533" y="796874"/>
                  </a:lnTo>
                  <a:lnTo>
                    <a:pt x="775157" y="796874"/>
                  </a:lnTo>
                  <a:lnTo>
                    <a:pt x="775157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E08373C0-5712-D000-469E-43ABAF7E718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18034" y="796871"/>
              <a:ext cx="775335" cy="796925"/>
            </a:xfrm>
            <a:custGeom>
              <a:avLst/>
              <a:gdLst/>
              <a:ahLst/>
              <a:cxnLst/>
              <a:rect l="l" t="t" r="r" b="b"/>
              <a:pathLst>
                <a:path w="775334" h="796925">
                  <a:moveTo>
                    <a:pt x="444474" y="0"/>
                  </a:moveTo>
                  <a:lnTo>
                    <a:pt x="367766" y="0"/>
                  </a:lnTo>
                  <a:lnTo>
                    <a:pt x="321634" y="2865"/>
                  </a:lnTo>
                  <a:lnTo>
                    <a:pt x="277213" y="11232"/>
                  </a:lnTo>
                  <a:lnTo>
                    <a:pt x="234845" y="24756"/>
                  </a:lnTo>
                  <a:lnTo>
                    <a:pt x="194878" y="43092"/>
                  </a:lnTo>
                  <a:lnTo>
                    <a:pt x="157653" y="65895"/>
                  </a:lnTo>
                  <a:lnTo>
                    <a:pt x="123518" y="92821"/>
                  </a:lnTo>
                  <a:lnTo>
                    <a:pt x="92816" y="123525"/>
                  </a:lnTo>
                  <a:lnTo>
                    <a:pt x="65891" y="157662"/>
                  </a:lnTo>
                  <a:lnTo>
                    <a:pt x="43089" y="194887"/>
                  </a:lnTo>
                  <a:lnTo>
                    <a:pt x="24754" y="234856"/>
                  </a:lnTo>
                  <a:lnTo>
                    <a:pt x="11231" y="277225"/>
                  </a:lnTo>
                  <a:lnTo>
                    <a:pt x="2865" y="321647"/>
                  </a:lnTo>
                  <a:lnTo>
                    <a:pt x="0" y="367779"/>
                  </a:lnTo>
                  <a:lnTo>
                    <a:pt x="0" y="429107"/>
                  </a:lnTo>
                  <a:lnTo>
                    <a:pt x="2865" y="475236"/>
                  </a:lnTo>
                  <a:lnTo>
                    <a:pt x="11231" y="519656"/>
                  </a:lnTo>
                  <a:lnTo>
                    <a:pt x="24754" y="562023"/>
                  </a:lnTo>
                  <a:lnTo>
                    <a:pt x="43089" y="601990"/>
                  </a:lnTo>
                  <a:lnTo>
                    <a:pt x="65891" y="639214"/>
                  </a:lnTo>
                  <a:lnTo>
                    <a:pt x="92816" y="673350"/>
                  </a:lnTo>
                  <a:lnTo>
                    <a:pt x="123518" y="704053"/>
                  </a:lnTo>
                  <a:lnTo>
                    <a:pt x="157653" y="730979"/>
                  </a:lnTo>
                  <a:lnTo>
                    <a:pt x="194878" y="753781"/>
                  </a:lnTo>
                  <a:lnTo>
                    <a:pt x="234845" y="772117"/>
                  </a:lnTo>
                  <a:lnTo>
                    <a:pt x="277213" y="785641"/>
                  </a:lnTo>
                  <a:lnTo>
                    <a:pt x="321634" y="794008"/>
                  </a:lnTo>
                  <a:lnTo>
                    <a:pt x="367766" y="796874"/>
                  </a:lnTo>
                  <a:lnTo>
                    <a:pt x="444474" y="796874"/>
                  </a:lnTo>
                  <a:lnTo>
                    <a:pt x="490606" y="794008"/>
                  </a:lnTo>
                  <a:lnTo>
                    <a:pt x="535028" y="785641"/>
                  </a:lnTo>
                  <a:lnTo>
                    <a:pt x="577396" y="772117"/>
                  </a:lnTo>
                  <a:lnTo>
                    <a:pt x="617366" y="753781"/>
                  </a:lnTo>
                  <a:lnTo>
                    <a:pt x="654591" y="730979"/>
                  </a:lnTo>
                  <a:lnTo>
                    <a:pt x="688728" y="704053"/>
                  </a:lnTo>
                  <a:lnTo>
                    <a:pt x="719432" y="673350"/>
                  </a:lnTo>
                  <a:lnTo>
                    <a:pt x="746357" y="639214"/>
                  </a:lnTo>
                  <a:lnTo>
                    <a:pt x="769161" y="601990"/>
                  </a:lnTo>
                  <a:lnTo>
                    <a:pt x="775159" y="588915"/>
                  </a:lnTo>
                  <a:lnTo>
                    <a:pt x="775159" y="207963"/>
                  </a:lnTo>
                  <a:lnTo>
                    <a:pt x="746357" y="157662"/>
                  </a:lnTo>
                  <a:lnTo>
                    <a:pt x="719432" y="123525"/>
                  </a:lnTo>
                  <a:lnTo>
                    <a:pt x="688728" y="92821"/>
                  </a:lnTo>
                  <a:lnTo>
                    <a:pt x="654591" y="65895"/>
                  </a:lnTo>
                  <a:lnTo>
                    <a:pt x="617366" y="43092"/>
                  </a:lnTo>
                  <a:lnTo>
                    <a:pt x="577396" y="24756"/>
                  </a:lnTo>
                  <a:lnTo>
                    <a:pt x="535028" y="11232"/>
                  </a:lnTo>
                  <a:lnTo>
                    <a:pt x="490606" y="2865"/>
                  </a:lnTo>
                  <a:lnTo>
                    <a:pt x="444474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6">
            <a:extLst>
              <a:ext uri="{FF2B5EF4-FFF2-40B4-BE49-F238E27FC236}">
                <a16:creationId xmlns:a16="http://schemas.microsoft.com/office/drawing/2014/main" id="{96E57062-A4EB-A272-5063-3EB28FA3F79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795000" y="0"/>
            <a:ext cx="1626870" cy="2406015"/>
            <a:chOff x="9795000" y="0"/>
            <a:chExt cx="1626870" cy="2406015"/>
          </a:xfrm>
        </p:grpSpPr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5EE7F1B5-8EEC-3A75-2949-04F9960BD8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00387" y="0"/>
              <a:ext cx="1621155" cy="796925"/>
            </a:xfrm>
            <a:custGeom>
              <a:avLst/>
              <a:gdLst/>
              <a:ahLst/>
              <a:cxnLst/>
              <a:rect l="l" t="t" r="r" b="b"/>
              <a:pathLst>
                <a:path w="1621154" h="796925">
                  <a:moveTo>
                    <a:pt x="1620862" y="735533"/>
                  </a:moveTo>
                  <a:lnTo>
                    <a:pt x="1619300" y="687171"/>
                  </a:lnTo>
                  <a:lnTo>
                    <a:pt x="1614678" y="639648"/>
                  </a:lnTo>
                  <a:lnTo>
                    <a:pt x="1607083" y="593051"/>
                  </a:lnTo>
                  <a:lnTo>
                    <a:pt x="1596605" y="547484"/>
                  </a:lnTo>
                  <a:lnTo>
                    <a:pt x="1583372" y="503047"/>
                  </a:lnTo>
                  <a:lnTo>
                    <a:pt x="1567446" y="459828"/>
                  </a:lnTo>
                  <a:lnTo>
                    <a:pt x="1548955" y="417931"/>
                  </a:lnTo>
                  <a:lnTo>
                    <a:pt x="1527975" y="377456"/>
                  </a:lnTo>
                  <a:lnTo>
                    <a:pt x="1504607" y="338493"/>
                  </a:lnTo>
                  <a:lnTo>
                    <a:pt x="1478953" y="301142"/>
                  </a:lnTo>
                  <a:lnTo>
                    <a:pt x="1451102" y="265493"/>
                  </a:lnTo>
                  <a:lnTo>
                    <a:pt x="1421155" y="231648"/>
                  </a:lnTo>
                  <a:lnTo>
                    <a:pt x="1389214" y="199707"/>
                  </a:lnTo>
                  <a:lnTo>
                    <a:pt x="1355369" y="169760"/>
                  </a:lnTo>
                  <a:lnTo>
                    <a:pt x="1319720" y="141922"/>
                  </a:lnTo>
                  <a:lnTo>
                    <a:pt x="1282369" y="116268"/>
                  </a:lnTo>
                  <a:lnTo>
                    <a:pt x="1243406" y="92900"/>
                  </a:lnTo>
                  <a:lnTo>
                    <a:pt x="1202931" y="71920"/>
                  </a:lnTo>
                  <a:lnTo>
                    <a:pt x="1161034" y="53416"/>
                  </a:lnTo>
                  <a:lnTo>
                    <a:pt x="1117815" y="37503"/>
                  </a:lnTo>
                  <a:lnTo>
                    <a:pt x="1073378" y="24257"/>
                  </a:lnTo>
                  <a:lnTo>
                    <a:pt x="1027811" y="13792"/>
                  </a:lnTo>
                  <a:lnTo>
                    <a:pt x="981214" y="6197"/>
                  </a:lnTo>
                  <a:lnTo>
                    <a:pt x="933691" y="1574"/>
                  </a:lnTo>
                  <a:lnTo>
                    <a:pt x="885329" y="0"/>
                  </a:lnTo>
                  <a:lnTo>
                    <a:pt x="812241" y="0"/>
                  </a:lnTo>
                  <a:lnTo>
                    <a:pt x="808634" y="0"/>
                  </a:lnTo>
                  <a:lnTo>
                    <a:pt x="0" y="0"/>
                  </a:lnTo>
                  <a:lnTo>
                    <a:pt x="0" y="61341"/>
                  </a:lnTo>
                  <a:lnTo>
                    <a:pt x="1562" y="109702"/>
                  </a:lnTo>
                  <a:lnTo>
                    <a:pt x="6184" y="157238"/>
                  </a:lnTo>
                  <a:lnTo>
                    <a:pt x="13779" y="203822"/>
                  </a:lnTo>
                  <a:lnTo>
                    <a:pt x="24257" y="249389"/>
                  </a:lnTo>
                  <a:lnTo>
                    <a:pt x="37490" y="293827"/>
                  </a:lnTo>
                  <a:lnTo>
                    <a:pt x="53416" y="337045"/>
                  </a:lnTo>
                  <a:lnTo>
                    <a:pt x="71907" y="378942"/>
                  </a:lnTo>
                  <a:lnTo>
                    <a:pt x="92887" y="419417"/>
                  </a:lnTo>
                  <a:lnTo>
                    <a:pt x="116255" y="458393"/>
                  </a:lnTo>
                  <a:lnTo>
                    <a:pt x="141909" y="495744"/>
                  </a:lnTo>
                  <a:lnTo>
                    <a:pt x="169760" y="531393"/>
                  </a:lnTo>
                  <a:lnTo>
                    <a:pt x="199694" y="565238"/>
                  </a:lnTo>
                  <a:lnTo>
                    <a:pt x="231635" y="597179"/>
                  </a:lnTo>
                  <a:lnTo>
                    <a:pt x="265480" y="627113"/>
                  </a:lnTo>
                  <a:lnTo>
                    <a:pt x="301129" y="654964"/>
                  </a:lnTo>
                  <a:lnTo>
                    <a:pt x="338480" y="680618"/>
                  </a:lnTo>
                  <a:lnTo>
                    <a:pt x="377444" y="703986"/>
                  </a:lnTo>
                  <a:lnTo>
                    <a:pt x="417931" y="724966"/>
                  </a:lnTo>
                  <a:lnTo>
                    <a:pt x="459828" y="743470"/>
                  </a:lnTo>
                  <a:lnTo>
                    <a:pt x="503034" y="759383"/>
                  </a:lnTo>
                  <a:lnTo>
                    <a:pt x="547484" y="772617"/>
                  </a:lnTo>
                  <a:lnTo>
                    <a:pt x="593039" y="783094"/>
                  </a:lnTo>
                  <a:lnTo>
                    <a:pt x="639635" y="790689"/>
                  </a:lnTo>
                  <a:lnTo>
                    <a:pt x="687171" y="795312"/>
                  </a:lnTo>
                  <a:lnTo>
                    <a:pt x="735533" y="796874"/>
                  </a:lnTo>
                  <a:lnTo>
                    <a:pt x="808634" y="796874"/>
                  </a:lnTo>
                  <a:lnTo>
                    <a:pt x="812241" y="796874"/>
                  </a:lnTo>
                  <a:lnTo>
                    <a:pt x="1620862" y="796874"/>
                  </a:lnTo>
                  <a:lnTo>
                    <a:pt x="1620862" y="735533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B2813F56-4491-427D-42C5-F4099DEF83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98596" y="831011"/>
              <a:ext cx="1621155" cy="796925"/>
            </a:xfrm>
            <a:custGeom>
              <a:avLst/>
              <a:gdLst/>
              <a:ahLst/>
              <a:cxnLst/>
              <a:rect l="l" t="t" r="r" b="b"/>
              <a:pathLst>
                <a:path w="1621154" h="796925">
                  <a:moveTo>
                    <a:pt x="1620862" y="735533"/>
                  </a:moveTo>
                  <a:lnTo>
                    <a:pt x="1619300" y="687171"/>
                  </a:lnTo>
                  <a:lnTo>
                    <a:pt x="1614678" y="639635"/>
                  </a:lnTo>
                  <a:lnTo>
                    <a:pt x="1607083" y="593051"/>
                  </a:lnTo>
                  <a:lnTo>
                    <a:pt x="1596605" y="547484"/>
                  </a:lnTo>
                  <a:lnTo>
                    <a:pt x="1583372" y="503047"/>
                  </a:lnTo>
                  <a:lnTo>
                    <a:pt x="1567446" y="459828"/>
                  </a:lnTo>
                  <a:lnTo>
                    <a:pt x="1548955" y="417931"/>
                  </a:lnTo>
                  <a:lnTo>
                    <a:pt x="1527975" y="377444"/>
                  </a:lnTo>
                  <a:lnTo>
                    <a:pt x="1504607" y="338480"/>
                  </a:lnTo>
                  <a:lnTo>
                    <a:pt x="1478953" y="301129"/>
                  </a:lnTo>
                  <a:lnTo>
                    <a:pt x="1451102" y="265480"/>
                  </a:lnTo>
                  <a:lnTo>
                    <a:pt x="1421155" y="231635"/>
                  </a:lnTo>
                  <a:lnTo>
                    <a:pt x="1389214" y="199694"/>
                  </a:lnTo>
                  <a:lnTo>
                    <a:pt x="1355369" y="169760"/>
                  </a:lnTo>
                  <a:lnTo>
                    <a:pt x="1319720" y="141909"/>
                  </a:lnTo>
                  <a:lnTo>
                    <a:pt x="1282369" y="116255"/>
                  </a:lnTo>
                  <a:lnTo>
                    <a:pt x="1243406" y="92887"/>
                  </a:lnTo>
                  <a:lnTo>
                    <a:pt x="1202931" y="71907"/>
                  </a:lnTo>
                  <a:lnTo>
                    <a:pt x="1161034" y="53416"/>
                  </a:lnTo>
                  <a:lnTo>
                    <a:pt x="1117815" y="37490"/>
                  </a:lnTo>
                  <a:lnTo>
                    <a:pt x="1073378" y="24257"/>
                  </a:lnTo>
                  <a:lnTo>
                    <a:pt x="1027811" y="13792"/>
                  </a:lnTo>
                  <a:lnTo>
                    <a:pt x="981214" y="6184"/>
                  </a:lnTo>
                  <a:lnTo>
                    <a:pt x="933691" y="1562"/>
                  </a:lnTo>
                  <a:lnTo>
                    <a:pt x="885329" y="0"/>
                  </a:lnTo>
                  <a:lnTo>
                    <a:pt x="812241" y="0"/>
                  </a:lnTo>
                  <a:lnTo>
                    <a:pt x="808634" y="0"/>
                  </a:lnTo>
                  <a:lnTo>
                    <a:pt x="0" y="0"/>
                  </a:lnTo>
                  <a:lnTo>
                    <a:pt x="0" y="61341"/>
                  </a:lnTo>
                  <a:lnTo>
                    <a:pt x="1562" y="109702"/>
                  </a:lnTo>
                  <a:lnTo>
                    <a:pt x="6184" y="157226"/>
                  </a:lnTo>
                  <a:lnTo>
                    <a:pt x="13779" y="203822"/>
                  </a:lnTo>
                  <a:lnTo>
                    <a:pt x="24257" y="249389"/>
                  </a:lnTo>
                  <a:lnTo>
                    <a:pt x="37490" y="293827"/>
                  </a:lnTo>
                  <a:lnTo>
                    <a:pt x="53416" y="337045"/>
                  </a:lnTo>
                  <a:lnTo>
                    <a:pt x="71907" y="378929"/>
                  </a:lnTo>
                  <a:lnTo>
                    <a:pt x="92887" y="419417"/>
                  </a:lnTo>
                  <a:lnTo>
                    <a:pt x="116255" y="458381"/>
                  </a:lnTo>
                  <a:lnTo>
                    <a:pt x="141909" y="495731"/>
                  </a:lnTo>
                  <a:lnTo>
                    <a:pt x="169760" y="531380"/>
                  </a:lnTo>
                  <a:lnTo>
                    <a:pt x="199694" y="565226"/>
                  </a:lnTo>
                  <a:lnTo>
                    <a:pt x="231635" y="597166"/>
                  </a:lnTo>
                  <a:lnTo>
                    <a:pt x="265480" y="627113"/>
                  </a:lnTo>
                  <a:lnTo>
                    <a:pt x="301129" y="654951"/>
                  </a:lnTo>
                  <a:lnTo>
                    <a:pt x="338480" y="680605"/>
                  </a:lnTo>
                  <a:lnTo>
                    <a:pt x="377444" y="703973"/>
                  </a:lnTo>
                  <a:lnTo>
                    <a:pt x="417931" y="724954"/>
                  </a:lnTo>
                  <a:lnTo>
                    <a:pt x="459828" y="743458"/>
                  </a:lnTo>
                  <a:lnTo>
                    <a:pt x="503034" y="759371"/>
                  </a:lnTo>
                  <a:lnTo>
                    <a:pt x="547484" y="772617"/>
                  </a:lnTo>
                  <a:lnTo>
                    <a:pt x="593039" y="783082"/>
                  </a:lnTo>
                  <a:lnTo>
                    <a:pt x="639635" y="790676"/>
                  </a:lnTo>
                  <a:lnTo>
                    <a:pt x="687171" y="795312"/>
                  </a:lnTo>
                  <a:lnTo>
                    <a:pt x="735533" y="796874"/>
                  </a:lnTo>
                  <a:lnTo>
                    <a:pt x="808634" y="796874"/>
                  </a:lnTo>
                  <a:lnTo>
                    <a:pt x="812241" y="796874"/>
                  </a:lnTo>
                  <a:lnTo>
                    <a:pt x="1620862" y="796874"/>
                  </a:lnTo>
                  <a:lnTo>
                    <a:pt x="1620862" y="735533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22444908-37B8-447D-AAED-7E4D41B4F9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94989" y="1609127"/>
              <a:ext cx="1624965" cy="796925"/>
            </a:xfrm>
            <a:custGeom>
              <a:avLst/>
              <a:gdLst/>
              <a:ahLst/>
              <a:cxnLst/>
              <a:rect l="l" t="t" r="r" b="b"/>
              <a:pathLst>
                <a:path w="1624965" h="796925">
                  <a:moveTo>
                    <a:pt x="812241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1574" y="109702"/>
                  </a:lnTo>
                  <a:lnTo>
                    <a:pt x="6197" y="157226"/>
                  </a:lnTo>
                  <a:lnTo>
                    <a:pt x="13792" y="203822"/>
                  </a:lnTo>
                  <a:lnTo>
                    <a:pt x="24257" y="249389"/>
                  </a:lnTo>
                  <a:lnTo>
                    <a:pt x="37503" y="293827"/>
                  </a:lnTo>
                  <a:lnTo>
                    <a:pt x="53416" y="337045"/>
                  </a:lnTo>
                  <a:lnTo>
                    <a:pt x="71920" y="378942"/>
                  </a:lnTo>
                  <a:lnTo>
                    <a:pt x="92900" y="419417"/>
                  </a:lnTo>
                  <a:lnTo>
                    <a:pt x="116255" y="458381"/>
                  </a:lnTo>
                  <a:lnTo>
                    <a:pt x="141922" y="495731"/>
                  </a:lnTo>
                  <a:lnTo>
                    <a:pt x="169760" y="531380"/>
                  </a:lnTo>
                  <a:lnTo>
                    <a:pt x="199707" y="565226"/>
                  </a:lnTo>
                  <a:lnTo>
                    <a:pt x="231648" y="597166"/>
                  </a:lnTo>
                  <a:lnTo>
                    <a:pt x="265493" y="627113"/>
                  </a:lnTo>
                  <a:lnTo>
                    <a:pt x="301142" y="654951"/>
                  </a:lnTo>
                  <a:lnTo>
                    <a:pt x="338493" y="680605"/>
                  </a:lnTo>
                  <a:lnTo>
                    <a:pt x="377456" y="703973"/>
                  </a:lnTo>
                  <a:lnTo>
                    <a:pt x="417931" y="724954"/>
                  </a:lnTo>
                  <a:lnTo>
                    <a:pt x="459828" y="743445"/>
                  </a:lnTo>
                  <a:lnTo>
                    <a:pt x="503047" y="759371"/>
                  </a:lnTo>
                  <a:lnTo>
                    <a:pt x="547484" y="772604"/>
                  </a:lnTo>
                  <a:lnTo>
                    <a:pt x="593051" y="783082"/>
                  </a:lnTo>
                  <a:lnTo>
                    <a:pt x="639648" y="790676"/>
                  </a:lnTo>
                  <a:lnTo>
                    <a:pt x="687171" y="795299"/>
                  </a:lnTo>
                  <a:lnTo>
                    <a:pt x="735533" y="796861"/>
                  </a:lnTo>
                  <a:lnTo>
                    <a:pt x="812241" y="796861"/>
                  </a:lnTo>
                  <a:lnTo>
                    <a:pt x="812241" y="0"/>
                  </a:lnTo>
                  <a:close/>
                </a:path>
                <a:path w="1624965" h="796925">
                  <a:moveTo>
                    <a:pt x="1624495" y="0"/>
                  </a:moveTo>
                  <a:lnTo>
                    <a:pt x="812266" y="0"/>
                  </a:lnTo>
                  <a:lnTo>
                    <a:pt x="812266" y="796861"/>
                  </a:lnTo>
                  <a:lnTo>
                    <a:pt x="888961" y="796861"/>
                  </a:lnTo>
                  <a:lnTo>
                    <a:pt x="937323" y="795299"/>
                  </a:lnTo>
                  <a:lnTo>
                    <a:pt x="984846" y="790676"/>
                  </a:lnTo>
                  <a:lnTo>
                    <a:pt x="1031443" y="783082"/>
                  </a:lnTo>
                  <a:lnTo>
                    <a:pt x="1076998" y="772617"/>
                  </a:lnTo>
                  <a:lnTo>
                    <a:pt x="1121448" y="759371"/>
                  </a:lnTo>
                  <a:lnTo>
                    <a:pt x="1164653" y="743458"/>
                  </a:lnTo>
                  <a:lnTo>
                    <a:pt x="1206550" y="724954"/>
                  </a:lnTo>
                  <a:lnTo>
                    <a:pt x="1247038" y="703973"/>
                  </a:lnTo>
                  <a:lnTo>
                    <a:pt x="1286002" y="680605"/>
                  </a:lnTo>
                  <a:lnTo>
                    <a:pt x="1323352" y="654951"/>
                  </a:lnTo>
                  <a:lnTo>
                    <a:pt x="1359001" y="627113"/>
                  </a:lnTo>
                  <a:lnTo>
                    <a:pt x="1392847" y="597166"/>
                  </a:lnTo>
                  <a:lnTo>
                    <a:pt x="1424787" y="565226"/>
                  </a:lnTo>
                  <a:lnTo>
                    <a:pt x="1454734" y="531380"/>
                  </a:lnTo>
                  <a:lnTo>
                    <a:pt x="1482572" y="495731"/>
                  </a:lnTo>
                  <a:lnTo>
                    <a:pt x="1508226" y="458381"/>
                  </a:lnTo>
                  <a:lnTo>
                    <a:pt x="1531594" y="419417"/>
                  </a:lnTo>
                  <a:lnTo>
                    <a:pt x="1552575" y="378942"/>
                  </a:lnTo>
                  <a:lnTo>
                    <a:pt x="1571078" y="337045"/>
                  </a:lnTo>
                  <a:lnTo>
                    <a:pt x="1586992" y="293827"/>
                  </a:lnTo>
                  <a:lnTo>
                    <a:pt x="1600238" y="249389"/>
                  </a:lnTo>
                  <a:lnTo>
                    <a:pt x="1610702" y="203822"/>
                  </a:lnTo>
                  <a:lnTo>
                    <a:pt x="1618297" y="157226"/>
                  </a:lnTo>
                  <a:lnTo>
                    <a:pt x="1622933" y="109702"/>
                  </a:lnTo>
                  <a:lnTo>
                    <a:pt x="1624495" y="61328"/>
                  </a:lnTo>
                  <a:lnTo>
                    <a:pt x="1624495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29E32C2-4FEF-9499-23D4-A7D6217407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pic>
        <p:nvPicPr>
          <p:cNvPr id="3" name="Picture 2" descr="Sheffield City Council logo">
            <a:extLst>
              <a:ext uri="{FF2B5EF4-FFF2-40B4-BE49-F238E27FC236}">
                <a16:creationId xmlns:a16="http://schemas.microsoft.com/office/drawing/2014/main" id="{637E1B99-0F26-1372-5249-E9B835424B1C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029200"/>
            <a:ext cx="1457068" cy="1143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BFF9096-08DB-6334-28E6-6266DFFCBE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4423391"/>
            <a:ext cx="5943600" cy="762000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rgbClr val="B452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en-GB" sz="4500" b="1" i="0" u="none" strike="noStrike" kern="0" cap="none" spc="-25" normalizeH="0" baseline="0" noProof="0" dirty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Any</a:t>
            </a:r>
            <a:r>
              <a:rPr kumimoji="0" lang="en-GB" sz="4500" b="1" i="0" u="none" strike="noStrike" kern="0" cap="none" spc="0" normalizeH="0" baseline="0" noProof="0" dirty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10" normalizeH="0" baseline="0" noProof="0" dirty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ACA41F-D139-A73D-4175-F2AB494D2A0A}"/>
              </a:ext>
            </a:extLst>
          </p:cNvPr>
          <p:cNvSpPr txBox="1"/>
          <p:nvPr userDrawn="1"/>
        </p:nvSpPr>
        <p:spPr>
          <a:xfrm>
            <a:off x="1661652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3" r:id="rId3"/>
    <p:sldLayoutId id="2147483666" r:id="rId4"/>
    <p:sldLayoutId id="2147483667" r:id="rId5"/>
    <p:sldLayoutId id="2147483662" r:id="rId6"/>
    <p:sldLayoutId id="2147483665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7998" y="0"/>
            <a:ext cx="1747520" cy="859155"/>
          </a:xfrm>
          <a:custGeom>
            <a:avLst/>
            <a:gdLst/>
            <a:ahLst/>
            <a:cxnLst/>
            <a:rect l="l" t="t" r="r" b="b"/>
            <a:pathLst>
              <a:path w="1747520" h="859155">
                <a:moveTo>
                  <a:pt x="1747240" y="792873"/>
                </a:moveTo>
                <a:lnTo>
                  <a:pt x="1745792" y="744575"/>
                </a:lnTo>
                <a:lnTo>
                  <a:pt x="1741500" y="697039"/>
                </a:lnTo>
                <a:lnTo>
                  <a:pt x="1734464" y="650354"/>
                </a:lnTo>
                <a:lnTo>
                  <a:pt x="1724748" y="604608"/>
                </a:lnTo>
                <a:lnTo>
                  <a:pt x="1712442" y="559866"/>
                </a:lnTo>
                <a:lnTo>
                  <a:pt x="1697634" y="516216"/>
                </a:lnTo>
                <a:lnTo>
                  <a:pt x="1680400" y="473760"/>
                </a:lnTo>
                <a:lnTo>
                  <a:pt x="1660817" y="432549"/>
                </a:lnTo>
                <a:lnTo>
                  <a:pt x="1638985" y="392696"/>
                </a:lnTo>
                <a:lnTo>
                  <a:pt x="1614970" y="354279"/>
                </a:lnTo>
                <a:lnTo>
                  <a:pt x="1588871" y="317360"/>
                </a:lnTo>
                <a:lnTo>
                  <a:pt x="1560766" y="282041"/>
                </a:lnTo>
                <a:lnTo>
                  <a:pt x="1530718" y="248399"/>
                </a:lnTo>
                <a:lnTo>
                  <a:pt x="1498841" y="216522"/>
                </a:lnTo>
                <a:lnTo>
                  <a:pt x="1465199" y="186474"/>
                </a:lnTo>
                <a:lnTo>
                  <a:pt x="1429880" y="158369"/>
                </a:lnTo>
                <a:lnTo>
                  <a:pt x="1392961" y="132270"/>
                </a:lnTo>
                <a:lnTo>
                  <a:pt x="1354543" y="108254"/>
                </a:lnTo>
                <a:lnTo>
                  <a:pt x="1314691" y="86423"/>
                </a:lnTo>
                <a:lnTo>
                  <a:pt x="1273479" y="66840"/>
                </a:lnTo>
                <a:lnTo>
                  <a:pt x="1231023" y="49606"/>
                </a:lnTo>
                <a:lnTo>
                  <a:pt x="1187373" y="34798"/>
                </a:lnTo>
                <a:lnTo>
                  <a:pt x="1142631" y="22491"/>
                </a:lnTo>
                <a:lnTo>
                  <a:pt x="1096886" y="12776"/>
                </a:lnTo>
                <a:lnTo>
                  <a:pt x="1050201" y="5740"/>
                </a:lnTo>
                <a:lnTo>
                  <a:pt x="1002665" y="1447"/>
                </a:lnTo>
                <a:lnTo>
                  <a:pt x="954366" y="0"/>
                </a:lnTo>
                <a:lnTo>
                  <a:pt x="875576" y="0"/>
                </a:lnTo>
                <a:lnTo>
                  <a:pt x="871689" y="0"/>
                </a:lnTo>
                <a:lnTo>
                  <a:pt x="0" y="0"/>
                </a:lnTo>
                <a:lnTo>
                  <a:pt x="0" y="66128"/>
                </a:lnTo>
                <a:lnTo>
                  <a:pt x="1435" y="114439"/>
                </a:lnTo>
                <a:lnTo>
                  <a:pt x="5727" y="161975"/>
                </a:lnTo>
                <a:lnTo>
                  <a:pt x="12763" y="208661"/>
                </a:lnTo>
                <a:lnTo>
                  <a:pt x="22479" y="254406"/>
                </a:lnTo>
                <a:lnTo>
                  <a:pt x="34785" y="299148"/>
                </a:lnTo>
                <a:lnTo>
                  <a:pt x="49593" y="342798"/>
                </a:lnTo>
                <a:lnTo>
                  <a:pt x="66827" y="385254"/>
                </a:lnTo>
                <a:lnTo>
                  <a:pt x="86410" y="426466"/>
                </a:lnTo>
                <a:lnTo>
                  <a:pt x="108242" y="466318"/>
                </a:lnTo>
                <a:lnTo>
                  <a:pt x="132257" y="504736"/>
                </a:lnTo>
                <a:lnTo>
                  <a:pt x="158356" y="541655"/>
                </a:lnTo>
                <a:lnTo>
                  <a:pt x="186461" y="576973"/>
                </a:lnTo>
                <a:lnTo>
                  <a:pt x="216509" y="610616"/>
                </a:lnTo>
                <a:lnTo>
                  <a:pt x="248386" y="642493"/>
                </a:lnTo>
                <a:lnTo>
                  <a:pt x="282028" y="672541"/>
                </a:lnTo>
                <a:lnTo>
                  <a:pt x="317347" y="700646"/>
                </a:lnTo>
                <a:lnTo>
                  <a:pt x="354266" y="726744"/>
                </a:lnTo>
                <a:lnTo>
                  <a:pt x="392684" y="750760"/>
                </a:lnTo>
                <a:lnTo>
                  <a:pt x="432536" y="772591"/>
                </a:lnTo>
                <a:lnTo>
                  <a:pt x="473748" y="792175"/>
                </a:lnTo>
                <a:lnTo>
                  <a:pt x="516204" y="809409"/>
                </a:lnTo>
                <a:lnTo>
                  <a:pt x="559854" y="824217"/>
                </a:lnTo>
                <a:lnTo>
                  <a:pt x="604596" y="836523"/>
                </a:lnTo>
                <a:lnTo>
                  <a:pt x="650341" y="846239"/>
                </a:lnTo>
                <a:lnTo>
                  <a:pt x="697026" y="853274"/>
                </a:lnTo>
                <a:lnTo>
                  <a:pt x="744562" y="857567"/>
                </a:lnTo>
                <a:lnTo>
                  <a:pt x="792873" y="859002"/>
                </a:lnTo>
                <a:lnTo>
                  <a:pt x="871689" y="859002"/>
                </a:lnTo>
                <a:lnTo>
                  <a:pt x="875576" y="859002"/>
                </a:lnTo>
                <a:lnTo>
                  <a:pt x="1747240" y="859002"/>
                </a:lnTo>
                <a:lnTo>
                  <a:pt x="1747240" y="792873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09468" cy="1426324"/>
          </a:xfrm>
          <a:prstGeom prst="rect">
            <a:avLst/>
          </a:prstGeom>
        </p:spPr>
      </p:pic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747083"/>
            <a:ext cx="3084650" cy="4340269"/>
            <a:chOff x="0" y="747083"/>
            <a:chExt cx="3084650" cy="4340269"/>
          </a:xfrm>
        </p:grpSpPr>
        <p:pic>
          <p:nvPicPr>
            <p:cNvPr id="12" name="object 1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489875"/>
              <a:ext cx="2909468" cy="2854426"/>
            </a:xfrm>
            <a:prstGeom prst="rect">
              <a:avLst/>
            </a:prstGeom>
          </p:spPr>
        </p:pic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80" y="747083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80">
                  <a:moveTo>
                    <a:pt x="2909468" y="1427213"/>
                  </a:moveTo>
                  <a:lnTo>
                    <a:pt x="1317345" y="1427213"/>
                  </a:lnTo>
                  <a:lnTo>
                    <a:pt x="1269050" y="1426344"/>
                  </a:lnTo>
                  <a:lnTo>
                    <a:pt x="1221194" y="1423757"/>
                  </a:lnTo>
                  <a:lnTo>
                    <a:pt x="1173804" y="1419483"/>
                  </a:lnTo>
                  <a:lnTo>
                    <a:pt x="1126913" y="1413550"/>
                  </a:lnTo>
                  <a:lnTo>
                    <a:pt x="1080549" y="1405988"/>
                  </a:lnTo>
                  <a:lnTo>
                    <a:pt x="1034741" y="1396828"/>
                  </a:lnTo>
                  <a:lnTo>
                    <a:pt x="989521" y="1386099"/>
                  </a:lnTo>
                  <a:lnTo>
                    <a:pt x="944917" y="1373831"/>
                  </a:lnTo>
                  <a:lnTo>
                    <a:pt x="900959" y="1360053"/>
                  </a:lnTo>
                  <a:lnTo>
                    <a:pt x="857677" y="1344796"/>
                  </a:lnTo>
                  <a:lnTo>
                    <a:pt x="815102" y="1328088"/>
                  </a:lnTo>
                  <a:lnTo>
                    <a:pt x="773261" y="1309961"/>
                  </a:lnTo>
                  <a:lnTo>
                    <a:pt x="732187" y="1290443"/>
                  </a:lnTo>
                  <a:lnTo>
                    <a:pt x="691907" y="1269564"/>
                  </a:lnTo>
                  <a:lnTo>
                    <a:pt x="652452" y="1247355"/>
                  </a:lnTo>
                  <a:lnTo>
                    <a:pt x="613852" y="1223844"/>
                  </a:lnTo>
                  <a:lnTo>
                    <a:pt x="576136" y="1199063"/>
                  </a:lnTo>
                  <a:lnTo>
                    <a:pt x="539335" y="1173039"/>
                  </a:lnTo>
                  <a:lnTo>
                    <a:pt x="503477" y="1145804"/>
                  </a:lnTo>
                  <a:lnTo>
                    <a:pt x="468593" y="1117387"/>
                  </a:lnTo>
                  <a:lnTo>
                    <a:pt x="434712" y="1087817"/>
                  </a:lnTo>
                  <a:lnTo>
                    <a:pt x="401865" y="1057125"/>
                  </a:lnTo>
                  <a:lnTo>
                    <a:pt x="370081" y="1025341"/>
                  </a:lnTo>
                  <a:lnTo>
                    <a:pt x="339389" y="992493"/>
                  </a:lnTo>
                  <a:lnTo>
                    <a:pt x="309820" y="958612"/>
                  </a:lnTo>
                  <a:lnTo>
                    <a:pt x="281403" y="923728"/>
                  </a:lnTo>
                  <a:lnTo>
                    <a:pt x="254169" y="887870"/>
                  </a:lnTo>
                  <a:lnTo>
                    <a:pt x="228146" y="851067"/>
                  </a:lnTo>
                  <a:lnTo>
                    <a:pt x="203364" y="813351"/>
                  </a:lnTo>
                  <a:lnTo>
                    <a:pt x="179854" y="774751"/>
                  </a:lnTo>
                  <a:lnTo>
                    <a:pt x="157645" y="735296"/>
                  </a:lnTo>
                  <a:lnTo>
                    <a:pt x="136767" y="695016"/>
                  </a:lnTo>
                  <a:lnTo>
                    <a:pt x="117249" y="653940"/>
                  </a:lnTo>
                  <a:lnTo>
                    <a:pt x="99122" y="612100"/>
                  </a:lnTo>
                  <a:lnTo>
                    <a:pt x="82415" y="569524"/>
                  </a:lnTo>
                  <a:lnTo>
                    <a:pt x="67158" y="526242"/>
                  </a:lnTo>
                  <a:lnTo>
                    <a:pt x="53380" y="482284"/>
                  </a:lnTo>
                  <a:lnTo>
                    <a:pt x="41112" y="437680"/>
                  </a:lnTo>
                  <a:lnTo>
                    <a:pt x="30383" y="392459"/>
                  </a:lnTo>
                  <a:lnTo>
                    <a:pt x="21223" y="346652"/>
                  </a:lnTo>
                  <a:lnTo>
                    <a:pt x="13662" y="300287"/>
                  </a:lnTo>
                  <a:lnTo>
                    <a:pt x="7729" y="253395"/>
                  </a:lnTo>
                  <a:lnTo>
                    <a:pt x="3455" y="206006"/>
                  </a:lnTo>
                  <a:lnTo>
                    <a:pt x="868" y="158149"/>
                  </a:lnTo>
                  <a:lnTo>
                    <a:pt x="0" y="109855"/>
                  </a:lnTo>
                  <a:lnTo>
                    <a:pt x="0" y="0"/>
                  </a:lnTo>
                  <a:lnTo>
                    <a:pt x="1592122" y="0"/>
                  </a:lnTo>
                  <a:lnTo>
                    <a:pt x="1640416" y="868"/>
                  </a:lnTo>
                  <a:lnTo>
                    <a:pt x="1688272" y="3455"/>
                  </a:lnTo>
                  <a:lnTo>
                    <a:pt x="1735661" y="7730"/>
                  </a:lnTo>
                  <a:lnTo>
                    <a:pt x="1782552" y="13662"/>
                  </a:lnTo>
                  <a:lnTo>
                    <a:pt x="1828916" y="21224"/>
                  </a:lnTo>
                  <a:lnTo>
                    <a:pt x="1874722" y="30384"/>
                  </a:lnTo>
                  <a:lnTo>
                    <a:pt x="1919942" y="41113"/>
                  </a:lnTo>
                  <a:lnTo>
                    <a:pt x="1964546" y="53381"/>
                  </a:lnTo>
                  <a:lnTo>
                    <a:pt x="2008503" y="67159"/>
                  </a:lnTo>
                  <a:lnTo>
                    <a:pt x="2051785" y="82417"/>
                  </a:lnTo>
                  <a:lnTo>
                    <a:pt x="2094360" y="99124"/>
                  </a:lnTo>
                  <a:lnTo>
                    <a:pt x="2136200" y="117252"/>
                  </a:lnTo>
                  <a:lnTo>
                    <a:pt x="2177275" y="136769"/>
                  </a:lnTo>
                  <a:lnTo>
                    <a:pt x="2217555" y="157648"/>
                  </a:lnTo>
                  <a:lnTo>
                    <a:pt x="2257010" y="179857"/>
                  </a:lnTo>
                  <a:lnTo>
                    <a:pt x="2295610" y="203368"/>
                  </a:lnTo>
                  <a:lnTo>
                    <a:pt x="2333326" y="228150"/>
                  </a:lnTo>
                  <a:lnTo>
                    <a:pt x="2370127" y="254173"/>
                  </a:lnTo>
                  <a:lnTo>
                    <a:pt x="2405985" y="281408"/>
                  </a:lnTo>
                  <a:lnTo>
                    <a:pt x="2440869" y="309825"/>
                  </a:lnTo>
                  <a:lnTo>
                    <a:pt x="2474750" y="339395"/>
                  </a:lnTo>
                  <a:lnTo>
                    <a:pt x="2507597" y="370087"/>
                  </a:lnTo>
                  <a:lnTo>
                    <a:pt x="2539382" y="401872"/>
                  </a:lnTo>
                  <a:lnTo>
                    <a:pt x="2570074" y="434719"/>
                  </a:lnTo>
                  <a:lnTo>
                    <a:pt x="2599643" y="468600"/>
                  </a:lnTo>
                  <a:lnTo>
                    <a:pt x="2628060" y="503485"/>
                  </a:lnTo>
                  <a:lnTo>
                    <a:pt x="2655295" y="539343"/>
                  </a:lnTo>
                  <a:lnTo>
                    <a:pt x="2681318" y="576145"/>
                  </a:lnTo>
                  <a:lnTo>
                    <a:pt x="2706100" y="613861"/>
                  </a:lnTo>
                  <a:lnTo>
                    <a:pt x="2729611" y="652462"/>
                  </a:lnTo>
                  <a:lnTo>
                    <a:pt x="2751820" y="691917"/>
                  </a:lnTo>
                  <a:lnTo>
                    <a:pt x="2772698" y="732197"/>
                  </a:lnTo>
                  <a:lnTo>
                    <a:pt x="2792216" y="773272"/>
                  </a:lnTo>
                  <a:lnTo>
                    <a:pt x="2810344" y="815112"/>
                  </a:lnTo>
                  <a:lnTo>
                    <a:pt x="2827051" y="857689"/>
                  </a:lnTo>
                  <a:lnTo>
                    <a:pt x="2842308" y="900970"/>
                  </a:lnTo>
                  <a:lnTo>
                    <a:pt x="2856086" y="944928"/>
                  </a:lnTo>
                  <a:lnTo>
                    <a:pt x="2868354" y="989533"/>
                  </a:lnTo>
                  <a:lnTo>
                    <a:pt x="2879083" y="1034753"/>
                  </a:lnTo>
                  <a:lnTo>
                    <a:pt x="2888244" y="1080561"/>
                  </a:lnTo>
                  <a:lnTo>
                    <a:pt x="2895805" y="1126925"/>
                  </a:lnTo>
                  <a:lnTo>
                    <a:pt x="2901738" y="1173817"/>
                  </a:lnTo>
                  <a:lnTo>
                    <a:pt x="2906012" y="1221206"/>
                  </a:lnTo>
                  <a:lnTo>
                    <a:pt x="2908599" y="1269063"/>
                  </a:lnTo>
                  <a:lnTo>
                    <a:pt x="2909468" y="1317358"/>
                  </a:lnTo>
                  <a:lnTo>
                    <a:pt x="2909468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80" y="2236956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79">
                  <a:moveTo>
                    <a:pt x="2909468" y="1427213"/>
                  </a:moveTo>
                  <a:lnTo>
                    <a:pt x="1317345" y="1427213"/>
                  </a:lnTo>
                  <a:lnTo>
                    <a:pt x="1269050" y="1426344"/>
                  </a:lnTo>
                  <a:lnTo>
                    <a:pt x="1221194" y="1423757"/>
                  </a:lnTo>
                  <a:lnTo>
                    <a:pt x="1173804" y="1419483"/>
                  </a:lnTo>
                  <a:lnTo>
                    <a:pt x="1126913" y="1413550"/>
                  </a:lnTo>
                  <a:lnTo>
                    <a:pt x="1080549" y="1405988"/>
                  </a:lnTo>
                  <a:lnTo>
                    <a:pt x="1034741" y="1396828"/>
                  </a:lnTo>
                  <a:lnTo>
                    <a:pt x="989521" y="1386099"/>
                  </a:lnTo>
                  <a:lnTo>
                    <a:pt x="944917" y="1373831"/>
                  </a:lnTo>
                  <a:lnTo>
                    <a:pt x="900959" y="1360053"/>
                  </a:lnTo>
                  <a:lnTo>
                    <a:pt x="857677" y="1344796"/>
                  </a:lnTo>
                  <a:lnTo>
                    <a:pt x="815102" y="1328088"/>
                  </a:lnTo>
                  <a:lnTo>
                    <a:pt x="773261" y="1309961"/>
                  </a:lnTo>
                  <a:lnTo>
                    <a:pt x="732187" y="1290443"/>
                  </a:lnTo>
                  <a:lnTo>
                    <a:pt x="691907" y="1269564"/>
                  </a:lnTo>
                  <a:lnTo>
                    <a:pt x="652452" y="1247355"/>
                  </a:lnTo>
                  <a:lnTo>
                    <a:pt x="613852" y="1223844"/>
                  </a:lnTo>
                  <a:lnTo>
                    <a:pt x="576136" y="1199063"/>
                  </a:lnTo>
                  <a:lnTo>
                    <a:pt x="539335" y="1173039"/>
                  </a:lnTo>
                  <a:lnTo>
                    <a:pt x="503477" y="1145804"/>
                  </a:lnTo>
                  <a:lnTo>
                    <a:pt x="468593" y="1117387"/>
                  </a:lnTo>
                  <a:lnTo>
                    <a:pt x="434712" y="1087817"/>
                  </a:lnTo>
                  <a:lnTo>
                    <a:pt x="401865" y="1057125"/>
                  </a:lnTo>
                  <a:lnTo>
                    <a:pt x="370081" y="1025341"/>
                  </a:lnTo>
                  <a:lnTo>
                    <a:pt x="339389" y="992493"/>
                  </a:lnTo>
                  <a:lnTo>
                    <a:pt x="309820" y="958612"/>
                  </a:lnTo>
                  <a:lnTo>
                    <a:pt x="281403" y="923728"/>
                  </a:lnTo>
                  <a:lnTo>
                    <a:pt x="254169" y="887870"/>
                  </a:lnTo>
                  <a:lnTo>
                    <a:pt x="228146" y="851067"/>
                  </a:lnTo>
                  <a:lnTo>
                    <a:pt x="203364" y="813351"/>
                  </a:lnTo>
                  <a:lnTo>
                    <a:pt x="179854" y="774751"/>
                  </a:lnTo>
                  <a:lnTo>
                    <a:pt x="157645" y="735296"/>
                  </a:lnTo>
                  <a:lnTo>
                    <a:pt x="136767" y="695016"/>
                  </a:lnTo>
                  <a:lnTo>
                    <a:pt x="117249" y="653940"/>
                  </a:lnTo>
                  <a:lnTo>
                    <a:pt x="99122" y="612100"/>
                  </a:lnTo>
                  <a:lnTo>
                    <a:pt x="82415" y="569524"/>
                  </a:lnTo>
                  <a:lnTo>
                    <a:pt x="67158" y="526242"/>
                  </a:lnTo>
                  <a:lnTo>
                    <a:pt x="53380" y="482284"/>
                  </a:lnTo>
                  <a:lnTo>
                    <a:pt x="41112" y="437680"/>
                  </a:lnTo>
                  <a:lnTo>
                    <a:pt x="30383" y="392459"/>
                  </a:lnTo>
                  <a:lnTo>
                    <a:pt x="21223" y="346652"/>
                  </a:lnTo>
                  <a:lnTo>
                    <a:pt x="13662" y="300287"/>
                  </a:lnTo>
                  <a:lnTo>
                    <a:pt x="7729" y="253395"/>
                  </a:lnTo>
                  <a:lnTo>
                    <a:pt x="3455" y="206006"/>
                  </a:lnTo>
                  <a:lnTo>
                    <a:pt x="868" y="158149"/>
                  </a:lnTo>
                  <a:lnTo>
                    <a:pt x="0" y="109854"/>
                  </a:lnTo>
                  <a:lnTo>
                    <a:pt x="0" y="0"/>
                  </a:lnTo>
                  <a:lnTo>
                    <a:pt x="1592122" y="0"/>
                  </a:lnTo>
                  <a:lnTo>
                    <a:pt x="1640416" y="868"/>
                  </a:lnTo>
                  <a:lnTo>
                    <a:pt x="1688272" y="3455"/>
                  </a:lnTo>
                  <a:lnTo>
                    <a:pt x="1735661" y="7730"/>
                  </a:lnTo>
                  <a:lnTo>
                    <a:pt x="1782552" y="13662"/>
                  </a:lnTo>
                  <a:lnTo>
                    <a:pt x="1828916" y="21224"/>
                  </a:lnTo>
                  <a:lnTo>
                    <a:pt x="1874722" y="30384"/>
                  </a:lnTo>
                  <a:lnTo>
                    <a:pt x="1919942" y="41113"/>
                  </a:lnTo>
                  <a:lnTo>
                    <a:pt x="1964546" y="53381"/>
                  </a:lnTo>
                  <a:lnTo>
                    <a:pt x="2008503" y="67159"/>
                  </a:lnTo>
                  <a:lnTo>
                    <a:pt x="2051785" y="82417"/>
                  </a:lnTo>
                  <a:lnTo>
                    <a:pt x="2094360" y="99124"/>
                  </a:lnTo>
                  <a:lnTo>
                    <a:pt x="2136200" y="117252"/>
                  </a:lnTo>
                  <a:lnTo>
                    <a:pt x="2177275" y="136769"/>
                  </a:lnTo>
                  <a:lnTo>
                    <a:pt x="2217555" y="157648"/>
                  </a:lnTo>
                  <a:lnTo>
                    <a:pt x="2257010" y="179857"/>
                  </a:lnTo>
                  <a:lnTo>
                    <a:pt x="2295610" y="203368"/>
                  </a:lnTo>
                  <a:lnTo>
                    <a:pt x="2333326" y="228150"/>
                  </a:lnTo>
                  <a:lnTo>
                    <a:pt x="2370127" y="254173"/>
                  </a:lnTo>
                  <a:lnTo>
                    <a:pt x="2405985" y="281408"/>
                  </a:lnTo>
                  <a:lnTo>
                    <a:pt x="2440869" y="309825"/>
                  </a:lnTo>
                  <a:lnTo>
                    <a:pt x="2474750" y="339395"/>
                  </a:lnTo>
                  <a:lnTo>
                    <a:pt x="2507597" y="370087"/>
                  </a:lnTo>
                  <a:lnTo>
                    <a:pt x="2539382" y="401872"/>
                  </a:lnTo>
                  <a:lnTo>
                    <a:pt x="2570074" y="434719"/>
                  </a:lnTo>
                  <a:lnTo>
                    <a:pt x="2599643" y="468600"/>
                  </a:lnTo>
                  <a:lnTo>
                    <a:pt x="2628060" y="503485"/>
                  </a:lnTo>
                  <a:lnTo>
                    <a:pt x="2655295" y="539343"/>
                  </a:lnTo>
                  <a:lnTo>
                    <a:pt x="2681318" y="576145"/>
                  </a:lnTo>
                  <a:lnTo>
                    <a:pt x="2706100" y="613861"/>
                  </a:lnTo>
                  <a:lnTo>
                    <a:pt x="2729611" y="652462"/>
                  </a:lnTo>
                  <a:lnTo>
                    <a:pt x="2751820" y="691917"/>
                  </a:lnTo>
                  <a:lnTo>
                    <a:pt x="2772698" y="732197"/>
                  </a:lnTo>
                  <a:lnTo>
                    <a:pt x="2792216" y="773272"/>
                  </a:lnTo>
                  <a:lnTo>
                    <a:pt x="2810344" y="815112"/>
                  </a:lnTo>
                  <a:lnTo>
                    <a:pt x="2827051" y="857689"/>
                  </a:lnTo>
                  <a:lnTo>
                    <a:pt x="2842308" y="900970"/>
                  </a:lnTo>
                  <a:lnTo>
                    <a:pt x="2856086" y="944928"/>
                  </a:lnTo>
                  <a:lnTo>
                    <a:pt x="2868354" y="989533"/>
                  </a:lnTo>
                  <a:lnTo>
                    <a:pt x="2879083" y="1034753"/>
                  </a:lnTo>
                  <a:lnTo>
                    <a:pt x="2888244" y="1080561"/>
                  </a:lnTo>
                  <a:lnTo>
                    <a:pt x="2895805" y="1126925"/>
                  </a:lnTo>
                  <a:lnTo>
                    <a:pt x="2901738" y="1173817"/>
                  </a:lnTo>
                  <a:lnTo>
                    <a:pt x="2906012" y="1221206"/>
                  </a:lnTo>
                  <a:lnTo>
                    <a:pt x="2908599" y="1269063"/>
                  </a:lnTo>
                  <a:lnTo>
                    <a:pt x="2909468" y="1317358"/>
                  </a:lnTo>
                  <a:lnTo>
                    <a:pt x="2909468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69" y="3659872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79">
                  <a:moveTo>
                    <a:pt x="1482267" y="1427213"/>
                  </a:moveTo>
                  <a:lnTo>
                    <a:pt x="1427213" y="1427213"/>
                  </a:lnTo>
                  <a:lnTo>
                    <a:pt x="1379145" y="1426419"/>
                  </a:lnTo>
                  <a:lnTo>
                    <a:pt x="1331475" y="1424052"/>
                  </a:lnTo>
                  <a:lnTo>
                    <a:pt x="1284227" y="1420140"/>
                  </a:lnTo>
                  <a:lnTo>
                    <a:pt x="1237428" y="1414705"/>
                  </a:lnTo>
                  <a:lnTo>
                    <a:pt x="1191101" y="1407773"/>
                  </a:lnTo>
                  <a:lnTo>
                    <a:pt x="1145273" y="1399369"/>
                  </a:lnTo>
                  <a:lnTo>
                    <a:pt x="1099967" y="1389519"/>
                  </a:lnTo>
                  <a:lnTo>
                    <a:pt x="1055209" y="1378246"/>
                  </a:lnTo>
                  <a:lnTo>
                    <a:pt x="1011023" y="1365577"/>
                  </a:lnTo>
                  <a:lnTo>
                    <a:pt x="967436" y="1351535"/>
                  </a:lnTo>
                  <a:lnTo>
                    <a:pt x="924471" y="1336147"/>
                  </a:lnTo>
                  <a:lnTo>
                    <a:pt x="882153" y="1319436"/>
                  </a:lnTo>
                  <a:lnTo>
                    <a:pt x="840509" y="1301429"/>
                  </a:lnTo>
                  <a:lnTo>
                    <a:pt x="799562" y="1282149"/>
                  </a:lnTo>
                  <a:lnTo>
                    <a:pt x="759337" y="1261622"/>
                  </a:lnTo>
                  <a:lnTo>
                    <a:pt x="719861" y="1239873"/>
                  </a:lnTo>
                  <a:lnTo>
                    <a:pt x="681156" y="1216926"/>
                  </a:lnTo>
                  <a:lnTo>
                    <a:pt x="643250" y="1192808"/>
                  </a:lnTo>
                  <a:lnTo>
                    <a:pt x="606166" y="1167542"/>
                  </a:lnTo>
                  <a:lnTo>
                    <a:pt x="569929" y="1141154"/>
                  </a:lnTo>
                  <a:lnTo>
                    <a:pt x="534565" y="1113669"/>
                  </a:lnTo>
                  <a:lnTo>
                    <a:pt x="500098" y="1085112"/>
                  </a:lnTo>
                  <a:lnTo>
                    <a:pt x="466554" y="1055507"/>
                  </a:lnTo>
                  <a:lnTo>
                    <a:pt x="433957" y="1024880"/>
                  </a:lnTo>
                  <a:lnTo>
                    <a:pt x="402332" y="993255"/>
                  </a:lnTo>
                  <a:lnTo>
                    <a:pt x="371705" y="960658"/>
                  </a:lnTo>
                  <a:lnTo>
                    <a:pt x="342101" y="927114"/>
                  </a:lnTo>
                  <a:lnTo>
                    <a:pt x="313543" y="892648"/>
                  </a:lnTo>
                  <a:lnTo>
                    <a:pt x="286058" y="857283"/>
                  </a:lnTo>
                  <a:lnTo>
                    <a:pt x="259670" y="821047"/>
                  </a:lnTo>
                  <a:lnTo>
                    <a:pt x="234404" y="783963"/>
                  </a:lnTo>
                  <a:lnTo>
                    <a:pt x="210286" y="746056"/>
                  </a:lnTo>
                  <a:lnTo>
                    <a:pt x="187340" y="707352"/>
                  </a:lnTo>
                  <a:lnTo>
                    <a:pt x="165590" y="667875"/>
                  </a:lnTo>
                  <a:lnTo>
                    <a:pt x="145064" y="627651"/>
                  </a:lnTo>
                  <a:lnTo>
                    <a:pt x="125784" y="586704"/>
                  </a:lnTo>
                  <a:lnTo>
                    <a:pt x="107776" y="545059"/>
                  </a:lnTo>
                  <a:lnTo>
                    <a:pt x="91065" y="502742"/>
                  </a:lnTo>
                  <a:lnTo>
                    <a:pt x="75677" y="459777"/>
                  </a:lnTo>
                  <a:lnTo>
                    <a:pt x="61635" y="416189"/>
                  </a:lnTo>
                  <a:lnTo>
                    <a:pt x="48966" y="372004"/>
                  </a:lnTo>
                  <a:lnTo>
                    <a:pt x="37693" y="327246"/>
                  </a:lnTo>
                  <a:lnTo>
                    <a:pt x="27843" y="281940"/>
                  </a:lnTo>
                  <a:lnTo>
                    <a:pt x="19439" y="236111"/>
                  </a:lnTo>
                  <a:lnTo>
                    <a:pt x="12508" y="189784"/>
                  </a:lnTo>
                  <a:lnTo>
                    <a:pt x="7073" y="142985"/>
                  </a:lnTo>
                  <a:lnTo>
                    <a:pt x="3160" y="95738"/>
                  </a:lnTo>
                  <a:lnTo>
                    <a:pt x="794" y="48068"/>
                  </a:lnTo>
                  <a:lnTo>
                    <a:pt x="0" y="0"/>
                  </a:lnTo>
                  <a:lnTo>
                    <a:pt x="2909481" y="0"/>
                  </a:lnTo>
                  <a:lnTo>
                    <a:pt x="2908686" y="48068"/>
                  </a:lnTo>
                  <a:lnTo>
                    <a:pt x="2906320" y="95738"/>
                  </a:lnTo>
                  <a:lnTo>
                    <a:pt x="2902407" y="142985"/>
                  </a:lnTo>
                  <a:lnTo>
                    <a:pt x="2896973" y="189784"/>
                  </a:lnTo>
                  <a:lnTo>
                    <a:pt x="2890041" y="236111"/>
                  </a:lnTo>
                  <a:lnTo>
                    <a:pt x="2881637" y="281940"/>
                  </a:lnTo>
                  <a:lnTo>
                    <a:pt x="2871787" y="327246"/>
                  </a:lnTo>
                  <a:lnTo>
                    <a:pt x="2860514" y="372004"/>
                  </a:lnTo>
                  <a:lnTo>
                    <a:pt x="2847845" y="416189"/>
                  </a:lnTo>
                  <a:lnTo>
                    <a:pt x="2833803" y="459777"/>
                  </a:lnTo>
                  <a:lnTo>
                    <a:pt x="2818415" y="502742"/>
                  </a:lnTo>
                  <a:lnTo>
                    <a:pt x="2801704" y="545059"/>
                  </a:lnTo>
                  <a:lnTo>
                    <a:pt x="2783696" y="586704"/>
                  </a:lnTo>
                  <a:lnTo>
                    <a:pt x="2764417" y="627651"/>
                  </a:lnTo>
                  <a:lnTo>
                    <a:pt x="2743890" y="667875"/>
                  </a:lnTo>
                  <a:lnTo>
                    <a:pt x="2722141" y="707352"/>
                  </a:lnTo>
                  <a:lnTo>
                    <a:pt x="2699194" y="746056"/>
                  </a:lnTo>
                  <a:lnTo>
                    <a:pt x="2675076" y="783963"/>
                  </a:lnTo>
                  <a:lnTo>
                    <a:pt x="2649810" y="821047"/>
                  </a:lnTo>
                  <a:lnTo>
                    <a:pt x="2623422" y="857283"/>
                  </a:lnTo>
                  <a:lnTo>
                    <a:pt x="2595937" y="892648"/>
                  </a:lnTo>
                  <a:lnTo>
                    <a:pt x="2567380" y="927114"/>
                  </a:lnTo>
                  <a:lnTo>
                    <a:pt x="2537775" y="960658"/>
                  </a:lnTo>
                  <a:lnTo>
                    <a:pt x="2507148" y="993255"/>
                  </a:lnTo>
                  <a:lnTo>
                    <a:pt x="2475523" y="1024880"/>
                  </a:lnTo>
                  <a:lnTo>
                    <a:pt x="2442926" y="1055507"/>
                  </a:lnTo>
                  <a:lnTo>
                    <a:pt x="2409382" y="1085112"/>
                  </a:lnTo>
                  <a:lnTo>
                    <a:pt x="2374915" y="1113669"/>
                  </a:lnTo>
                  <a:lnTo>
                    <a:pt x="2339551" y="1141154"/>
                  </a:lnTo>
                  <a:lnTo>
                    <a:pt x="2303315" y="1167542"/>
                  </a:lnTo>
                  <a:lnTo>
                    <a:pt x="2266230" y="1192808"/>
                  </a:lnTo>
                  <a:lnTo>
                    <a:pt x="2228324" y="1216926"/>
                  </a:lnTo>
                  <a:lnTo>
                    <a:pt x="2189620" y="1239873"/>
                  </a:lnTo>
                  <a:lnTo>
                    <a:pt x="2150143" y="1261622"/>
                  </a:lnTo>
                  <a:lnTo>
                    <a:pt x="2109918" y="1282149"/>
                  </a:lnTo>
                  <a:lnTo>
                    <a:pt x="2068971" y="1301429"/>
                  </a:lnTo>
                  <a:lnTo>
                    <a:pt x="2027327" y="1319436"/>
                  </a:lnTo>
                  <a:lnTo>
                    <a:pt x="1985010" y="1336147"/>
                  </a:lnTo>
                  <a:lnTo>
                    <a:pt x="1942045" y="1351535"/>
                  </a:lnTo>
                  <a:lnTo>
                    <a:pt x="1898457" y="1365577"/>
                  </a:lnTo>
                  <a:lnTo>
                    <a:pt x="1854272" y="1378246"/>
                  </a:lnTo>
                  <a:lnTo>
                    <a:pt x="1809513" y="1389519"/>
                  </a:lnTo>
                  <a:lnTo>
                    <a:pt x="1764207" y="1399369"/>
                  </a:lnTo>
                  <a:lnTo>
                    <a:pt x="1718379" y="1407773"/>
                  </a:lnTo>
                  <a:lnTo>
                    <a:pt x="1672052" y="1414705"/>
                  </a:lnTo>
                  <a:lnTo>
                    <a:pt x="1625253" y="1420140"/>
                  </a:lnTo>
                  <a:lnTo>
                    <a:pt x="1578006" y="1424052"/>
                  </a:lnTo>
                  <a:lnTo>
                    <a:pt x="1530335" y="1426419"/>
                  </a:lnTo>
                  <a:lnTo>
                    <a:pt x="1482267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2">
            <a:extLst>
              <a:ext uri="{FF2B5EF4-FFF2-40B4-BE49-F238E27FC236}">
                <a16:creationId xmlns:a16="http://schemas.microsoft.com/office/drawing/2014/main" id="{D6AA00D9-F80C-5D2B-771D-6C26415518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7299" y="4452867"/>
            <a:ext cx="8665301" cy="18902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  <a:tabLst>
                <a:tab pos="1370330" algn="l"/>
                <a:tab pos="2092325" algn="l"/>
                <a:tab pos="2980690" algn="l"/>
                <a:tab pos="3653154" algn="l"/>
              </a:tabLst>
              <a:defRPr/>
            </a:pPr>
            <a:r>
              <a:rPr kumimoji="0" lang="en-GB" sz="4500" b="1" i="0" u="none" strike="noStrike" kern="0" cap="none" spc="-10" normalizeH="0" baseline="0" noProof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/>
                <a:cs typeface="Arial"/>
              </a:rPr>
              <a:t>How to Prepare for Adulthood</a:t>
            </a:r>
            <a:r>
              <a:rPr lang="en-GB" sz="4500" b="1" spc="-10">
                <a:solidFill>
                  <a:srgbClr val="AE564A"/>
                </a:solidFill>
                <a:latin typeface="Arial"/>
                <a:cs typeface="Arial"/>
              </a:rPr>
              <a:t> </a:t>
            </a:r>
            <a:r>
              <a:rPr lang="en-GB" sz="3200" b="1" spc="-10">
                <a:solidFill>
                  <a:srgbClr val="3D3D3B"/>
                </a:solidFill>
                <a:latin typeface="Arial"/>
                <a:cs typeface="Arial"/>
              </a:rPr>
              <a:t>with the Shared Lives Service</a:t>
            </a:r>
            <a:endParaRPr kumimoji="0" lang="en-GB" sz="4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97F6526-2ABC-913F-D50F-860570BAA067}"/>
              </a:ext>
            </a:extLst>
          </p:cNvPr>
          <p:cNvSpPr txBox="1"/>
          <p:nvPr/>
        </p:nvSpPr>
        <p:spPr>
          <a:xfrm>
            <a:off x="707298" y="5303946"/>
            <a:ext cx="6607901" cy="994503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GB" sz="3200" b="1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Shared Lives Service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lang="en-GB" sz="2000" b="1" dirty="0">
                <a:solidFill>
                  <a:srgbClr val="164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06.05.26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heffield City Council logo">
            <a:extLst>
              <a:ext uri="{FF2B5EF4-FFF2-40B4-BE49-F238E27FC236}">
                <a16:creationId xmlns:a16="http://schemas.microsoft.com/office/drawing/2014/main" id="{7B0A2E47-0A8A-6210-9159-3FEEACD00B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029200"/>
            <a:ext cx="1457068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D097CDA-DBBE-0CB1-0FE6-7A4E09A17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9FEEB6-9AC6-A097-3096-6BE7441ED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4B99B6F-7BAC-88F8-E895-65DD632B5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C91BFFF-A4B1-D6B0-72B3-5B76D4D3EF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38E9F87-B6EF-908F-89EE-56856C6FA76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FF2B5EF4-FFF2-40B4-BE49-F238E27FC236}">
                <a16:creationId xmlns:a16="http://schemas.microsoft.com/office/drawing/2014/main" id="{799513FB-4B7B-D933-71DC-923F5A98C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F0B5F20-735C-F8F0-AD16-B111BB4171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CD7B909-78C1-0F52-FD36-5111C5D46E7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8285069-1D11-7CC2-C362-01F701AFC0B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8C5D10F-A109-96A1-9DE5-2F0E85144E5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A153EEB-EE32-7654-0493-82DC77D5C1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2CC3D01D-B123-728D-2BF6-FFEFB7DC5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0EB2957-30C4-14F0-F12B-5C70A45B47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7298" y="394869"/>
            <a:ext cx="5236301" cy="5668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-10" normalizeH="0" baseline="0" noProof="0" dirty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Some </a:t>
            </a:r>
            <a:r>
              <a:rPr lang="en-GB" sz="3600" b="1" spc="-10" dirty="0">
                <a:solidFill>
                  <a:srgbClr val="04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  <a:endParaRPr kumimoji="0" lang="en-GB" sz="36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0FD38ADC-E23B-B67F-F3A1-D21BAE877B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CA8CD44C-C2EF-6372-7F9D-C7F8B83D8B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DC7F99B-1165-93D7-89E5-9C16BD3348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2</a:t>
            </a:fld>
            <a:endParaRPr lang="en-GB" sz="1400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562384E9-B2DB-0832-9161-A420E463E548}"/>
              </a:ext>
            </a:extLst>
          </p:cNvPr>
          <p:cNvSpPr txBox="1"/>
          <p:nvPr/>
        </p:nvSpPr>
        <p:spPr>
          <a:xfrm>
            <a:off x="707298" y="1664996"/>
            <a:ext cx="10907689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545"/>
              </a:spcBef>
              <a:buFont typeface="Arial" panose="020B0604020202020204" pitchFamily="34" charset="0"/>
              <a:buChar char="•"/>
              <a:tabLst>
                <a:tab pos="278765" algn="l"/>
              </a:tabLst>
            </a:pPr>
            <a:r>
              <a:rPr lang="en-GB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session will be recorded and shared with you following the event and hosted on our Local Offer website. </a:t>
            </a:r>
          </a:p>
          <a:p>
            <a:pPr marL="298450" indent="-285750">
              <a:lnSpc>
                <a:spcPct val="100000"/>
              </a:lnSpc>
              <a:spcBef>
                <a:spcPts val="1545"/>
              </a:spcBef>
              <a:buFont typeface="Arial" panose="020B0604020202020204" pitchFamily="34" charset="0"/>
              <a:buChar char="•"/>
              <a:tabLst>
                <a:tab pos="278765" algn="l"/>
              </a:tabLst>
            </a:pPr>
            <a:r>
              <a:rPr lang="en-GB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be monitoring the chat throughout – please share your questions or even just say hello! But please do not share any sensitive or personal information. </a:t>
            </a:r>
          </a:p>
          <a:p>
            <a:pPr marL="298450" indent="-285750">
              <a:lnSpc>
                <a:spcPct val="100000"/>
              </a:lnSpc>
              <a:spcBef>
                <a:spcPts val="1545"/>
              </a:spcBef>
              <a:buFont typeface="Arial" panose="020B0604020202020204" pitchFamily="34" charset="0"/>
              <a:buChar char="•"/>
              <a:tabLst>
                <a:tab pos="278765" algn="l"/>
              </a:tabLst>
            </a:pPr>
            <a:r>
              <a:rPr lang="en-GB" dirty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finish on or before 1:30pm. </a:t>
            </a:r>
          </a:p>
          <a:p>
            <a:pPr marL="278765" indent="-266065">
              <a:lnSpc>
                <a:spcPct val="100000"/>
              </a:lnSpc>
              <a:spcBef>
                <a:spcPts val="1545"/>
              </a:spcBef>
              <a:buChar char="•"/>
              <a:tabLst>
                <a:tab pos="278765" algn="l"/>
              </a:tabLst>
            </a:pPr>
            <a:endParaRPr lang="en-GB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  <a:tabLst>
                <a:tab pos="278765" algn="l"/>
              </a:tabLst>
            </a:pPr>
            <a:endParaRPr lang="en-GB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7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31F1237-3FE6-7BED-8B70-3DFBED071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8129D67-1006-82C7-A265-18B6010C0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379B4BC-BA00-F7D0-0ECB-2D182634D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23CEAB0-B239-AA7A-1634-21F0CB4A71F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A42A330-13F2-B03F-23EA-75B4B19D8C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FF2B5EF4-FFF2-40B4-BE49-F238E27FC236}">
                <a16:creationId xmlns:a16="http://schemas.microsoft.com/office/drawing/2014/main" id="{60CEA332-1C49-B9D6-E2DA-9418AB83D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0A186ED-D82A-17D4-C873-9E75D08E8A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00F1C41-4676-6DD5-71CA-B0A069C0AB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0937507-D25E-5C9A-69E5-FF037CF49F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FF62D7E5-6648-0791-7AFC-62A3925D08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7DEEF5D-91C1-E992-4440-2874C8A92C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775A4F2B-DD01-E559-1A67-8FD014F2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B1899AE-7344-7214-0B94-22DB87FFC1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7298" y="394869"/>
            <a:ext cx="5236301" cy="5668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0" cap="none" spc="-10" normalizeH="0" baseline="0" noProof="0" dirty="0">
              <a:ln>
                <a:noFill/>
              </a:ln>
              <a:solidFill>
                <a:srgbClr val="04374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2D7971AC-6F0F-AEFC-CDAA-619960C994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72514505-F6C3-F99C-C2F3-5999954F7C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1A44755-1BD4-9C7E-F22C-F6BC5A7F56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3</a:t>
            </a:fld>
            <a:endParaRPr lang="en-GB" sz="1400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071DC0FB-46FE-1EAF-AE1C-FE18D5870932}"/>
              </a:ext>
            </a:extLst>
          </p:cNvPr>
          <p:cNvSpPr txBox="1"/>
          <p:nvPr/>
        </p:nvSpPr>
        <p:spPr>
          <a:xfrm>
            <a:off x="707298" y="1664996"/>
            <a:ext cx="10907689" cy="759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545"/>
              </a:spcBef>
              <a:buChar char="•"/>
              <a:tabLst>
                <a:tab pos="278765" algn="l"/>
              </a:tabLst>
            </a:pPr>
            <a:endParaRPr lang="en-GB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  <a:tabLst>
                <a:tab pos="278765" algn="l"/>
              </a:tabLst>
            </a:pPr>
            <a:endParaRPr lang="en-GB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25FC5F-0226-E562-DD34-6E45BF368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5376"/>
            <a:ext cx="638511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9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6D7480D-F4FF-471C-9D24-9C0DBEE28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462397E-EF53-0ACA-6505-DD9D041DB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2B369F0-E365-6B0E-1EF9-FA14027E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D67AB45-1828-0B1D-5C30-BD510F4D151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1C8EE76-75CB-3B4B-467A-375DFF9B76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FF2B5EF4-FFF2-40B4-BE49-F238E27FC236}">
                <a16:creationId xmlns:a16="http://schemas.microsoft.com/office/drawing/2014/main" id="{4B42F4D2-5895-7FA3-3C3C-1B3A6FA8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777BDF9-6BE6-ED70-9008-C21D98060A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307BDAD-F58D-6D2F-5591-ED73671F2D9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FCD6901-8872-EA7B-74DC-2847136CC93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210651B-A424-87E8-34C4-6F0395F29D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61F4D794-45EE-A378-713F-9174AAA3B30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B7A1BE40-739C-C180-FD26-3587B9780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DA794832-DD78-2B96-500A-2B37171BE8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6C7FE349-0AED-F84F-E2B1-5F6D23F1F2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F7B7F87-DA6D-A8B8-F390-9878388712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4</a:t>
            </a:fld>
            <a:endParaRPr lang="en-GB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A306FF-4A6B-71F9-84CF-6FCF462905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1111"/>
          <a:stretch>
            <a:fillRect/>
          </a:stretch>
        </p:blipFill>
        <p:spPr>
          <a:xfrm>
            <a:off x="731082" y="746463"/>
            <a:ext cx="9628738" cy="48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62D27A0-558B-F77F-6C8D-29C8F0672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92AFC49-D521-8F15-04D0-4A8BB5645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7098D9B-7DF9-ECE3-3972-70E17727A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30E5BFD-C749-D7F3-1607-E01CC63B7D4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C8266E4-BF4E-60CA-FABD-E31DB191EF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FF2B5EF4-FFF2-40B4-BE49-F238E27FC236}">
                <a16:creationId xmlns:a16="http://schemas.microsoft.com/office/drawing/2014/main" id="{066BC6E8-9790-67CE-83B9-7507F7FF3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49C7229-ED69-662F-722B-01881278B9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9C85606-8656-364F-22B4-525CDA5631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AB303A7-CA24-2765-3C40-4D94BD2E0D0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AAAF223-3EAC-BE88-437F-2777D0489AB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9F6E290C-14F2-3188-D1E7-0CD900AA85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4244F0F3-4EAA-8E77-428E-18D3EF96E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65326EE0-FE3C-8400-4142-7AE02B2258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4E45D565-341D-9BCE-CD99-D9FC82D7E0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03FEE62-8E1A-18AA-ED4E-74030EB3D1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5</a:t>
            </a:fld>
            <a:endParaRPr lang="en-GB" sz="1400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9B432977-D804-1964-8777-EA533330BF40}"/>
              </a:ext>
            </a:extLst>
          </p:cNvPr>
          <p:cNvSpPr txBox="1"/>
          <p:nvPr/>
        </p:nvSpPr>
        <p:spPr>
          <a:xfrm>
            <a:off x="707298" y="1664996"/>
            <a:ext cx="10907689" cy="759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545"/>
              </a:spcBef>
              <a:buChar char="•"/>
              <a:tabLst>
                <a:tab pos="278765" algn="l"/>
              </a:tabLst>
            </a:pPr>
            <a:endParaRPr lang="en-GB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  <a:tabLst>
                <a:tab pos="278765" algn="l"/>
              </a:tabLst>
            </a:pPr>
            <a:endParaRPr lang="en-GB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FA8AF1-AC75-F02C-CDEC-5D2826F9C8C8}"/>
              </a:ext>
            </a:extLst>
          </p:cNvPr>
          <p:cNvSpPr txBox="1"/>
          <p:nvPr/>
        </p:nvSpPr>
        <p:spPr>
          <a:xfrm>
            <a:off x="457200" y="5410200"/>
            <a:ext cx="1021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/>
              <a:t>All previous event recordings and resources are online on our Local Offer website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F36D99-8303-4E88-22F5-EAC71399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29" y="210468"/>
            <a:ext cx="9879182" cy="50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5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B6EE228-2597-6D2A-18FB-B9A7FDCB8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B35005E-F71A-35B3-9829-65D8A53D8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B8B1633-F17B-2134-A4C4-0BD42FB44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EE0DD07-D8F4-A96F-46D6-CEFFFE6E79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0B3968-B3B2-1370-4E24-373D838D0F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FF2B5EF4-FFF2-40B4-BE49-F238E27FC236}">
                <a16:creationId xmlns:a16="http://schemas.microsoft.com/office/drawing/2014/main" id="{F0EA2FC6-9109-81D5-D162-5D02EF6FB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2EE32EBE-0D06-1F9B-A747-A5F6B221CDB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B3A8834-AE02-B42E-6B79-4309DCD716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C2A2593-C30F-C888-CB9A-9ADD663430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E0B54FB-E035-3B05-0B87-5D689E124A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51DAE5B-F590-BC3F-B717-2333C61F8A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C8E4BC54-D041-48A7-CBBD-F15534479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DE78BB2D-EBBB-D385-EBE0-14568A8195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25747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6" name="TextBox 15" descr="Page number 2">
            <a:extLst>
              <a:ext uri="{FF2B5EF4-FFF2-40B4-BE49-F238E27FC236}">
                <a16:creationId xmlns:a16="http://schemas.microsoft.com/office/drawing/2014/main" id="{E7B32CDA-94D2-C843-1647-FA14D89B91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89649" y="6351471"/>
            <a:ext cx="1812701" cy="464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C8815C2-79C2-5BB2-F1A5-D3A34803EC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6</a:t>
            </a:fld>
            <a:endParaRPr lang="en-GB" sz="1400" dirty="0"/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5DCF54B6-A189-75A2-D679-A482DDB268C0}"/>
              </a:ext>
            </a:extLst>
          </p:cNvPr>
          <p:cNvSpPr txBox="1"/>
          <p:nvPr/>
        </p:nvSpPr>
        <p:spPr>
          <a:xfrm>
            <a:off x="707298" y="1664996"/>
            <a:ext cx="10907689" cy="759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545"/>
              </a:spcBef>
              <a:buChar char="•"/>
              <a:tabLst>
                <a:tab pos="278765" algn="l"/>
              </a:tabLst>
            </a:pPr>
            <a:endParaRPr lang="en-GB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  <a:tabLst>
                <a:tab pos="278765" algn="l"/>
              </a:tabLst>
            </a:pPr>
            <a:endParaRPr lang="en-GB" dirty="0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erson looking at a person wearing a backpack">
            <a:extLst>
              <a:ext uri="{FF2B5EF4-FFF2-40B4-BE49-F238E27FC236}">
                <a16:creationId xmlns:a16="http://schemas.microsoft.com/office/drawing/2014/main" id="{4155F815-EB88-FD22-FF20-2C72EBC18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63" y="139136"/>
            <a:ext cx="4743263" cy="62620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A97B6D-E39D-A47E-212A-4D7BDD1FF5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8537" r="32501"/>
          <a:stretch>
            <a:fillRect/>
          </a:stretch>
        </p:blipFill>
        <p:spPr>
          <a:xfrm>
            <a:off x="5189649" y="2686929"/>
            <a:ext cx="7496940" cy="11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6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3EEEB-FBFC-4B92-B056-09A451738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C3B1ED-323C-6DB8-6045-4516211A8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3270" cy="3655695"/>
          </a:xfrm>
          <a:custGeom>
            <a:avLst/>
            <a:gdLst/>
            <a:ahLst/>
            <a:cxnLst/>
            <a:rect l="l" t="t" r="r" b="b"/>
            <a:pathLst>
              <a:path w="12193270" h="3655695">
                <a:moveTo>
                  <a:pt x="12193193" y="0"/>
                </a:moveTo>
                <a:lnTo>
                  <a:pt x="0" y="0"/>
                </a:lnTo>
                <a:lnTo>
                  <a:pt x="0" y="3655580"/>
                </a:lnTo>
                <a:lnTo>
                  <a:pt x="12193193" y="365558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73839BB6-73E5-83BA-5004-780006236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915198" y="0"/>
            <a:ext cx="858519" cy="1270000"/>
            <a:chOff x="10915198" y="0"/>
            <a:chExt cx="858519" cy="127000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C162355-36DA-B1A0-A4D7-9108129E36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8037" y="0"/>
              <a:ext cx="855980" cy="421005"/>
            </a:xfrm>
            <a:custGeom>
              <a:avLst/>
              <a:gdLst/>
              <a:ahLst/>
              <a:cxnLst/>
              <a:rect l="l" t="t" r="r" b="b"/>
              <a:pathLst>
                <a:path w="855979" h="421005">
                  <a:moveTo>
                    <a:pt x="855497" y="388213"/>
                  </a:moveTo>
                  <a:lnTo>
                    <a:pt x="852474" y="339521"/>
                  </a:lnTo>
                  <a:lnTo>
                    <a:pt x="843635" y="292633"/>
                  </a:lnTo>
                  <a:lnTo>
                    <a:pt x="829360" y="247904"/>
                  </a:lnTo>
                  <a:lnTo>
                    <a:pt x="810006" y="205714"/>
                  </a:lnTo>
                  <a:lnTo>
                    <a:pt x="785939" y="166420"/>
                  </a:lnTo>
                  <a:lnTo>
                    <a:pt x="757516" y="130390"/>
                  </a:lnTo>
                  <a:lnTo>
                    <a:pt x="725106" y="97980"/>
                  </a:lnTo>
                  <a:lnTo>
                    <a:pt x="689076" y="69557"/>
                  </a:lnTo>
                  <a:lnTo>
                    <a:pt x="649782" y="45491"/>
                  </a:lnTo>
                  <a:lnTo>
                    <a:pt x="607593" y="26136"/>
                  </a:lnTo>
                  <a:lnTo>
                    <a:pt x="562876" y="11861"/>
                  </a:lnTo>
                  <a:lnTo>
                    <a:pt x="515975" y="3035"/>
                  </a:lnTo>
                  <a:lnTo>
                    <a:pt x="467283" y="0"/>
                  </a:lnTo>
                  <a:lnTo>
                    <a:pt x="428701" y="0"/>
                  </a:lnTo>
                  <a:lnTo>
                    <a:pt x="426808" y="0"/>
                  </a:ln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61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57" y="254177"/>
                  </a:lnTo>
                  <a:lnTo>
                    <a:pt x="97967" y="290220"/>
                  </a:lnTo>
                  <a:lnTo>
                    <a:pt x="130378" y="322630"/>
                  </a:lnTo>
                  <a:lnTo>
                    <a:pt x="166420" y="351053"/>
                  </a:lnTo>
                  <a:lnTo>
                    <a:pt x="205701" y="375119"/>
                  </a:lnTo>
                  <a:lnTo>
                    <a:pt x="247904" y="394474"/>
                  </a:lnTo>
                  <a:lnTo>
                    <a:pt x="292620" y="408749"/>
                  </a:lnTo>
                  <a:lnTo>
                    <a:pt x="339509" y="417576"/>
                  </a:lnTo>
                  <a:lnTo>
                    <a:pt x="388213" y="420598"/>
                  </a:lnTo>
                  <a:lnTo>
                    <a:pt x="426808" y="420598"/>
                  </a:lnTo>
                  <a:lnTo>
                    <a:pt x="428701" y="420598"/>
                  </a:lnTo>
                  <a:lnTo>
                    <a:pt x="855497" y="420598"/>
                  </a:lnTo>
                  <a:lnTo>
                    <a:pt x="855497" y="388213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E95C288-1F5E-8DC6-85EE-275625A9AE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7098" y="438606"/>
              <a:ext cx="855980" cy="421005"/>
            </a:xfrm>
            <a:custGeom>
              <a:avLst/>
              <a:gdLst/>
              <a:ahLst/>
              <a:cxnLst/>
              <a:rect l="l" t="t" r="r" b="b"/>
              <a:pathLst>
                <a:path w="855979" h="421005">
                  <a:moveTo>
                    <a:pt x="855497" y="388213"/>
                  </a:moveTo>
                  <a:lnTo>
                    <a:pt x="852462" y="339521"/>
                  </a:lnTo>
                  <a:lnTo>
                    <a:pt x="843635" y="292633"/>
                  </a:lnTo>
                  <a:lnTo>
                    <a:pt x="829360" y="247904"/>
                  </a:lnTo>
                  <a:lnTo>
                    <a:pt x="810006" y="205714"/>
                  </a:lnTo>
                  <a:lnTo>
                    <a:pt x="785939" y="166420"/>
                  </a:lnTo>
                  <a:lnTo>
                    <a:pt x="757516" y="130390"/>
                  </a:lnTo>
                  <a:lnTo>
                    <a:pt x="725106" y="97980"/>
                  </a:lnTo>
                  <a:lnTo>
                    <a:pt x="689076" y="69557"/>
                  </a:lnTo>
                  <a:lnTo>
                    <a:pt x="649782" y="45491"/>
                  </a:lnTo>
                  <a:lnTo>
                    <a:pt x="607593" y="26136"/>
                  </a:lnTo>
                  <a:lnTo>
                    <a:pt x="562864" y="11861"/>
                  </a:lnTo>
                  <a:lnTo>
                    <a:pt x="515975" y="3035"/>
                  </a:lnTo>
                  <a:lnTo>
                    <a:pt x="467283" y="0"/>
                  </a:lnTo>
                  <a:lnTo>
                    <a:pt x="428701" y="0"/>
                  </a:lnTo>
                  <a:lnTo>
                    <a:pt x="426808" y="0"/>
                  </a:ln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49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45" y="254177"/>
                  </a:lnTo>
                  <a:lnTo>
                    <a:pt x="97967" y="290207"/>
                  </a:lnTo>
                  <a:lnTo>
                    <a:pt x="130378" y="322618"/>
                  </a:lnTo>
                  <a:lnTo>
                    <a:pt x="166408" y="351040"/>
                  </a:lnTo>
                  <a:lnTo>
                    <a:pt x="205701" y="375119"/>
                  </a:lnTo>
                  <a:lnTo>
                    <a:pt x="247891" y="394474"/>
                  </a:lnTo>
                  <a:lnTo>
                    <a:pt x="292620" y="408749"/>
                  </a:lnTo>
                  <a:lnTo>
                    <a:pt x="339509" y="417576"/>
                  </a:lnTo>
                  <a:lnTo>
                    <a:pt x="388213" y="420598"/>
                  </a:lnTo>
                  <a:lnTo>
                    <a:pt x="426808" y="420598"/>
                  </a:lnTo>
                  <a:lnTo>
                    <a:pt x="428701" y="420598"/>
                  </a:lnTo>
                  <a:lnTo>
                    <a:pt x="855497" y="420598"/>
                  </a:lnTo>
                  <a:lnTo>
                    <a:pt x="855497" y="388213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B69357C-5AF5-CBA7-4E46-81876C97F4F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5193" y="849299"/>
              <a:ext cx="857885" cy="421005"/>
            </a:xfrm>
            <a:custGeom>
              <a:avLst/>
              <a:gdLst/>
              <a:ahLst/>
              <a:cxnLst/>
              <a:rect l="l" t="t" r="r" b="b"/>
              <a:pathLst>
                <a:path w="857884" h="421005">
                  <a:moveTo>
                    <a:pt x="428701" y="0"/>
                  </a:move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61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57" y="254177"/>
                  </a:lnTo>
                  <a:lnTo>
                    <a:pt x="97967" y="290207"/>
                  </a:lnTo>
                  <a:lnTo>
                    <a:pt x="130378" y="322618"/>
                  </a:lnTo>
                  <a:lnTo>
                    <a:pt x="166420" y="351040"/>
                  </a:lnTo>
                  <a:lnTo>
                    <a:pt x="205701" y="375107"/>
                  </a:lnTo>
                  <a:lnTo>
                    <a:pt x="247904" y="394462"/>
                  </a:lnTo>
                  <a:lnTo>
                    <a:pt x="292620" y="408736"/>
                  </a:lnTo>
                  <a:lnTo>
                    <a:pt x="339509" y="417563"/>
                  </a:lnTo>
                  <a:lnTo>
                    <a:pt x="388213" y="420585"/>
                  </a:lnTo>
                  <a:lnTo>
                    <a:pt x="428701" y="420585"/>
                  </a:lnTo>
                  <a:lnTo>
                    <a:pt x="428701" y="0"/>
                  </a:lnTo>
                  <a:close/>
                </a:path>
                <a:path w="857884" h="421005">
                  <a:moveTo>
                    <a:pt x="857402" y="12"/>
                  </a:moveTo>
                  <a:lnTo>
                    <a:pt x="428713" y="12"/>
                  </a:lnTo>
                  <a:lnTo>
                    <a:pt x="428713" y="420598"/>
                  </a:lnTo>
                  <a:lnTo>
                    <a:pt x="469188" y="420598"/>
                  </a:lnTo>
                  <a:lnTo>
                    <a:pt x="517893" y="417563"/>
                  </a:lnTo>
                  <a:lnTo>
                    <a:pt x="564781" y="408736"/>
                  </a:lnTo>
                  <a:lnTo>
                    <a:pt x="609498" y="394462"/>
                  </a:lnTo>
                  <a:lnTo>
                    <a:pt x="651687" y="375107"/>
                  </a:lnTo>
                  <a:lnTo>
                    <a:pt x="690981" y="351040"/>
                  </a:lnTo>
                  <a:lnTo>
                    <a:pt x="727024" y="322618"/>
                  </a:lnTo>
                  <a:lnTo>
                    <a:pt x="759434" y="290207"/>
                  </a:lnTo>
                  <a:lnTo>
                    <a:pt x="787844" y="254177"/>
                  </a:lnTo>
                  <a:lnTo>
                    <a:pt x="811923" y="214884"/>
                  </a:lnTo>
                  <a:lnTo>
                    <a:pt x="831278" y="172694"/>
                  </a:lnTo>
                  <a:lnTo>
                    <a:pt x="845553" y="127965"/>
                  </a:lnTo>
                  <a:lnTo>
                    <a:pt x="854379" y="81076"/>
                  </a:lnTo>
                  <a:lnTo>
                    <a:pt x="857402" y="32385"/>
                  </a:lnTo>
                  <a:lnTo>
                    <a:pt x="857402" y="12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4">
            <a:extLst>
              <a:ext uri="{FF2B5EF4-FFF2-40B4-BE49-F238E27FC236}">
                <a16:creationId xmlns:a16="http://schemas.microsoft.com/office/drawing/2014/main" id="{693FE633-31B7-1347-DE04-912BEAA04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771840" y="0"/>
            <a:ext cx="421640" cy="841375"/>
            <a:chOff x="11771840" y="0"/>
            <a:chExt cx="421640" cy="8413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CB97DEB-6348-916A-F60E-26998F5DDF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1841" y="0"/>
              <a:ext cx="421640" cy="421005"/>
            </a:xfrm>
            <a:custGeom>
              <a:avLst/>
              <a:gdLst/>
              <a:ahLst/>
              <a:cxnLst/>
              <a:rect l="l" t="t" r="r" b="b"/>
              <a:pathLst>
                <a:path w="421640" h="421005">
                  <a:moveTo>
                    <a:pt x="421351" y="0"/>
                  </a:moveTo>
                  <a:lnTo>
                    <a:pt x="0" y="0"/>
                  </a:lnTo>
                  <a:lnTo>
                    <a:pt x="0" y="32372"/>
                  </a:lnTo>
                  <a:lnTo>
                    <a:pt x="3024" y="81071"/>
                  </a:lnTo>
                  <a:lnTo>
                    <a:pt x="11855" y="127964"/>
                  </a:lnTo>
                  <a:lnTo>
                    <a:pt x="26130" y="172689"/>
                  </a:lnTo>
                  <a:lnTo>
                    <a:pt x="45483" y="214880"/>
                  </a:lnTo>
                  <a:lnTo>
                    <a:pt x="69552" y="254175"/>
                  </a:lnTo>
                  <a:lnTo>
                    <a:pt x="97972" y="290209"/>
                  </a:lnTo>
                  <a:lnTo>
                    <a:pt x="130381" y="322620"/>
                  </a:lnTo>
                  <a:lnTo>
                    <a:pt x="166414" y="351042"/>
                  </a:lnTo>
                  <a:lnTo>
                    <a:pt x="205708" y="375112"/>
                  </a:lnTo>
                  <a:lnTo>
                    <a:pt x="247898" y="394466"/>
                  </a:lnTo>
                  <a:lnTo>
                    <a:pt x="292622" y="408741"/>
                  </a:lnTo>
                  <a:lnTo>
                    <a:pt x="339515" y="417573"/>
                  </a:lnTo>
                  <a:lnTo>
                    <a:pt x="388213" y="420598"/>
                  </a:lnTo>
                  <a:lnTo>
                    <a:pt x="421351" y="420598"/>
                  </a:lnTo>
                  <a:lnTo>
                    <a:pt x="421351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A1F2E49-9C12-7B6E-0569-44DA4D383B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1840" y="420590"/>
              <a:ext cx="421640" cy="421005"/>
            </a:xfrm>
            <a:custGeom>
              <a:avLst/>
              <a:gdLst/>
              <a:ahLst/>
              <a:cxnLst/>
              <a:rect l="l" t="t" r="r" b="b"/>
              <a:pathLst>
                <a:path w="421640" h="421005">
                  <a:moveTo>
                    <a:pt x="234594" y="0"/>
                  </a:moveTo>
                  <a:lnTo>
                    <a:pt x="194106" y="0"/>
                  </a:lnTo>
                  <a:lnTo>
                    <a:pt x="149600" y="5127"/>
                  </a:lnTo>
                  <a:lnTo>
                    <a:pt x="108744" y="19732"/>
                  </a:lnTo>
                  <a:lnTo>
                    <a:pt x="72703" y="42648"/>
                  </a:lnTo>
                  <a:lnTo>
                    <a:pt x="42643" y="72711"/>
                  </a:lnTo>
                  <a:lnTo>
                    <a:pt x="19729" y="108754"/>
                  </a:lnTo>
                  <a:lnTo>
                    <a:pt x="5126" y="149612"/>
                  </a:lnTo>
                  <a:lnTo>
                    <a:pt x="0" y="194119"/>
                  </a:lnTo>
                  <a:lnTo>
                    <a:pt x="0" y="226479"/>
                  </a:lnTo>
                  <a:lnTo>
                    <a:pt x="5126" y="270986"/>
                  </a:lnTo>
                  <a:lnTo>
                    <a:pt x="19729" y="311844"/>
                  </a:lnTo>
                  <a:lnTo>
                    <a:pt x="42643" y="347887"/>
                  </a:lnTo>
                  <a:lnTo>
                    <a:pt x="72703" y="377950"/>
                  </a:lnTo>
                  <a:lnTo>
                    <a:pt x="108744" y="400866"/>
                  </a:lnTo>
                  <a:lnTo>
                    <a:pt x="149600" y="415471"/>
                  </a:lnTo>
                  <a:lnTo>
                    <a:pt x="194106" y="420598"/>
                  </a:lnTo>
                  <a:lnTo>
                    <a:pt x="234594" y="420598"/>
                  </a:lnTo>
                  <a:lnTo>
                    <a:pt x="279100" y="415471"/>
                  </a:lnTo>
                  <a:lnTo>
                    <a:pt x="319956" y="400866"/>
                  </a:lnTo>
                  <a:lnTo>
                    <a:pt x="355997" y="377950"/>
                  </a:lnTo>
                  <a:lnTo>
                    <a:pt x="386057" y="347887"/>
                  </a:lnTo>
                  <a:lnTo>
                    <a:pt x="408971" y="311844"/>
                  </a:lnTo>
                  <a:lnTo>
                    <a:pt x="421352" y="277202"/>
                  </a:lnTo>
                  <a:lnTo>
                    <a:pt x="421352" y="143396"/>
                  </a:lnTo>
                  <a:lnTo>
                    <a:pt x="386057" y="72711"/>
                  </a:lnTo>
                  <a:lnTo>
                    <a:pt x="355997" y="42648"/>
                  </a:lnTo>
                  <a:lnTo>
                    <a:pt x="319956" y="19732"/>
                  </a:lnTo>
                  <a:lnTo>
                    <a:pt x="279100" y="5127"/>
                  </a:lnTo>
                  <a:lnTo>
                    <a:pt x="234594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>
            <a:extLst>
              <a:ext uri="{FF2B5EF4-FFF2-40B4-BE49-F238E27FC236}">
                <a16:creationId xmlns:a16="http://schemas.microsoft.com/office/drawing/2014/main" id="{49530A99-C4EF-72B5-3286-8B3CDF1EC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771841" y="849308"/>
            <a:ext cx="421005" cy="429259"/>
          </a:xfrm>
          <a:custGeom>
            <a:avLst/>
            <a:gdLst/>
            <a:ahLst/>
            <a:cxnLst/>
            <a:rect l="l" t="t" r="r" b="b"/>
            <a:pathLst>
              <a:path w="421004" h="429259">
                <a:moveTo>
                  <a:pt x="420585" y="0"/>
                </a:moveTo>
                <a:lnTo>
                  <a:pt x="0" y="0"/>
                </a:lnTo>
                <a:lnTo>
                  <a:pt x="0" y="40474"/>
                </a:lnTo>
                <a:lnTo>
                  <a:pt x="3024" y="89170"/>
                </a:lnTo>
                <a:lnTo>
                  <a:pt x="11855" y="136062"/>
                </a:lnTo>
                <a:lnTo>
                  <a:pt x="26130" y="180784"/>
                </a:lnTo>
                <a:lnTo>
                  <a:pt x="45483" y="222974"/>
                </a:lnTo>
                <a:lnTo>
                  <a:pt x="69552" y="262268"/>
                </a:lnTo>
                <a:lnTo>
                  <a:pt x="97972" y="298301"/>
                </a:lnTo>
                <a:lnTo>
                  <a:pt x="130381" y="330711"/>
                </a:lnTo>
                <a:lnTo>
                  <a:pt x="166414" y="359132"/>
                </a:lnTo>
                <a:lnTo>
                  <a:pt x="205708" y="383202"/>
                </a:lnTo>
                <a:lnTo>
                  <a:pt x="247898" y="402556"/>
                </a:lnTo>
                <a:lnTo>
                  <a:pt x="292622" y="416831"/>
                </a:lnTo>
                <a:lnTo>
                  <a:pt x="339515" y="425663"/>
                </a:lnTo>
                <a:lnTo>
                  <a:pt x="388213" y="428688"/>
                </a:lnTo>
                <a:lnTo>
                  <a:pt x="420585" y="428688"/>
                </a:lnTo>
                <a:lnTo>
                  <a:pt x="420585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D28AE26D-2546-E78B-7244-FD21C5A33C1A}"/>
              </a:ext>
            </a:extLst>
          </p:cNvPr>
          <p:cNvSpPr txBox="1">
            <a:spLocks/>
          </p:cNvSpPr>
          <p:nvPr/>
        </p:nvSpPr>
        <p:spPr>
          <a:xfrm>
            <a:off x="797719" y="1481598"/>
            <a:ext cx="4307840" cy="6924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50"/>
              </a:lnSpc>
              <a:spcBef>
                <a:spcPts val="100"/>
              </a:spcBef>
              <a:defRPr/>
            </a:pPr>
            <a:r>
              <a:rPr lang="en-GB" sz="6000" b="1" spc="-10" dirty="0">
                <a:solidFill>
                  <a:srgbClr val="164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B04AFBC-C2D1-2F3F-D49F-CAD4D4083A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06625" y="3919492"/>
            <a:ext cx="9632775" cy="7217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700" indent="0">
              <a:lnSpc>
                <a:spcPct val="100000"/>
              </a:lnSpc>
              <a:spcBef>
                <a:spcPts val="1540"/>
              </a:spcBef>
              <a:buNone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-10" normalizeH="0" baseline="0" noProof="0" dirty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Before you go, please share your feedback! </a:t>
            </a: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8FFB51BB-B2CF-E54B-F5B2-ACD7348D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C38995F-98F7-88CF-9279-2B0AE59831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18C4E4A-AA9D-C995-77FC-4E61ECEDC5C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4">
            <a:extLst>
              <a:ext uri="{FF2B5EF4-FFF2-40B4-BE49-F238E27FC236}">
                <a16:creationId xmlns:a16="http://schemas.microsoft.com/office/drawing/2014/main" id="{D8CD21C5-0290-8B85-80DB-DBC52510C7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899" y="6490438"/>
            <a:ext cx="3108101" cy="157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>
            <a:defPPr>
              <a:defRPr kern="0"/>
            </a:defPPr>
          </a:lstStyle>
          <a:p>
            <a:pPr marL="12700">
              <a:spcBef>
                <a:spcPts val="145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GB" sz="900" spc="-1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C78FA0A-8E0C-A87B-43F9-9A03603263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7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3091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CB222ED414124186EB609AEC2AC948" ma:contentTypeVersion="18" ma:contentTypeDescription="Create a new document." ma:contentTypeScope="" ma:versionID="9d7f1b26a767bf99fa108e11a47ca8e7">
  <xsd:schema xmlns:xsd="http://www.w3.org/2001/XMLSchema" xmlns:xs="http://www.w3.org/2001/XMLSchema" xmlns:p="http://schemas.microsoft.com/office/2006/metadata/properties" xmlns:ns2="78e4c994-aece-4e97-9b66-daa7037f0194" xmlns:ns3="8ad4519e-6926-492e-9562-fd35434ac245" targetNamespace="http://schemas.microsoft.com/office/2006/metadata/properties" ma:root="true" ma:fieldsID="0697b1f4f51ddd15f1df3909ffc4c026" ns2:_="" ns3:_="">
    <xsd:import namespace="78e4c994-aece-4e97-9b66-daa7037f0194"/>
    <xsd:import namespace="8ad4519e-6926-492e-9562-fd35434ac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4c994-aece-4e97-9b66-daa7037f0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4519e-6926-492e-9562-fd35434ac24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d9e954d-8ba0-40c7-b7b5-831258ea92de}" ma:internalName="TaxCatchAll" ma:showField="CatchAllData" ma:web="8ad4519e-6926-492e-9562-fd35434ac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09785-1C74-4096-A71F-CB5E6D497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3D378D-C368-4B7B-AA7F-D31A77C2E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e4c994-aece-4e97-9b66-daa7037f0194"/>
    <ds:schemaRef ds:uri="8ad4519e-6926-492e-9562-fd35434ac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166</Words>
  <Application>Microsoft Office PowerPoint</Application>
  <PresentationFormat>Widescreen</PresentationFormat>
  <Paragraphs>33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How to Prepare for Adulthood with the Shared Lives Service</vt:lpstr>
      <vt:lpstr>Some Housekeeping</vt:lpstr>
      <vt:lpstr>PowerPoint Presentation</vt:lpstr>
      <vt:lpstr>PowerPoint Presentation</vt:lpstr>
      <vt:lpstr>PowerPoint Presentation</vt:lpstr>
      <vt:lpstr>PowerPoint Presentation</vt:lpstr>
      <vt:lpstr>Before you go, please share your feedback!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to go in here</dc:title>
  <dc:creator>Amanda Murray</dc:creator>
  <cp:lastModifiedBy>Maria Swift</cp:lastModifiedBy>
  <cp:revision>48</cp:revision>
  <dcterms:created xsi:type="dcterms:W3CDTF">2024-06-19T13:13:19Z</dcterms:created>
  <dcterms:modified xsi:type="dcterms:W3CDTF">2026-05-20T12:03:38Z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2024-06-19T00:00:00Z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2024-06-19T00:00:00Z</vt:filetime>
  </property>
  <property fmtid="{D5CDD505-2E9C-101B-9397-08002B2CF9AE}" pid="5" name="Producer">
    <vt:lpwstr>Adobe PDF Library 17.0</vt:lpwstr>
  </property>
  <property fmtid="{D5CDD505-2E9C-101B-9397-08002B2CF9AE}" pid="6" name="MSIP_Label_c8588358-c3f1-4695-a290-e2f70d15689d_Enabled">
    <vt:lpwstr>true</vt:lpwstr>
  </property>
  <property fmtid="{D5CDD505-2E9C-101B-9397-08002B2CF9AE}" pid="7" name="MSIP_Label_c8588358-c3f1-4695-a290-e2f70d15689d_SetDate">
    <vt:lpwstr>2024-06-19T13:13:42Z</vt:lpwstr>
  </property>
  <property fmtid="{D5CDD505-2E9C-101B-9397-08002B2CF9AE}" pid="8" name="MSIP_Label_c8588358-c3f1-4695-a290-e2f70d15689d_Method">
    <vt:lpwstr>Privileged</vt:lpwstr>
  </property>
  <property fmtid="{D5CDD505-2E9C-101B-9397-08002B2CF9AE}" pid="9" name="MSIP_Label_c8588358-c3f1-4695-a290-e2f70d15689d_Name">
    <vt:lpwstr>Official – General</vt:lpwstr>
  </property>
  <property fmtid="{D5CDD505-2E9C-101B-9397-08002B2CF9AE}" pid="10" name="MSIP_Label_c8588358-c3f1-4695-a290-e2f70d15689d_SiteId">
    <vt:lpwstr>a1ba59b9-7204-48d8-a360-7770245ad4a9</vt:lpwstr>
  </property>
  <property fmtid="{D5CDD505-2E9C-101B-9397-08002B2CF9AE}" pid="11" name="MSIP_Label_c8588358-c3f1-4695-a290-e2f70d15689d_ActionId">
    <vt:lpwstr>1082bd69-98ff-430d-8179-51464b7e9309</vt:lpwstr>
  </property>
  <property fmtid="{D5CDD505-2E9C-101B-9397-08002B2CF9AE}" pid="12" name="MSIP_Label_c8588358-c3f1-4695-a290-e2f70d15689d_ContentBits">
    <vt:lpwstr>0</vt:lpwstr>
  </property>
</Properties>
</file>