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3"/>
  </p:sldMasterIdLst>
  <p:notesMasterIdLst>
    <p:notesMasterId r:id="rId23"/>
  </p:notesMasterIdLst>
  <p:sldIdLst>
    <p:sldId id="256" r:id="rId4"/>
    <p:sldId id="266" r:id="rId5"/>
    <p:sldId id="268" r:id="rId6"/>
    <p:sldId id="262" r:id="rId7"/>
    <p:sldId id="270" r:id="rId8"/>
    <p:sldId id="271" r:id="rId9"/>
    <p:sldId id="274" r:id="rId10"/>
    <p:sldId id="275" r:id="rId11"/>
    <p:sldId id="277" r:id="rId12"/>
    <p:sldId id="278" r:id="rId13"/>
    <p:sldId id="279" r:id="rId14"/>
    <p:sldId id="280" r:id="rId15"/>
    <p:sldId id="283" r:id="rId16"/>
    <p:sldId id="281" r:id="rId17"/>
    <p:sldId id="269" r:id="rId18"/>
    <p:sldId id="282" r:id="rId19"/>
    <p:sldId id="259" r:id="rId20"/>
    <p:sldId id="263" r:id="rId21"/>
    <p:sldId id="267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244"/>
    <a:srgbClr val="3D3D3B"/>
    <a:srgbClr val="043748"/>
    <a:srgbClr val="308189"/>
    <a:srgbClr val="465C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E6688-3AF2-421C-B2D5-38F5CF5EF0D1}" v="3" dt="2025-07-02T10:50:10.2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2" autoAdjust="0"/>
    <p:restoredTop sz="86395" autoAdjust="0"/>
  </p:normalViewPr>
  <p:slideViewPr>
    <p:cSldViewPr>
      <p:cViewPr varScale="1">
        <p:scale>
          <a:sx n="54" d="100"/>
          <a:sy n="54" d="100"/>
        </p:scale>
        <p:origin x="748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51" d="100"/>
          <a:sy n="151" d="100"/>
        </p:scale>
        <p:origin x="200" y="2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wift" userId="dc76b4e3-75a4-455b-ba83-0f51410deff0" providerId="ADAL" clId="{4CAE6688-3AF2-421C-B2D5-38F5CF5EF0D1}"/>
    <pc:docChg chg="custSel modSld">
      <pc:chgData name="Maria Swift" userId="dc76b4e3-75a4-455b-ba83-0f51410deff0" providerId="ADAL" clId="{4CAE6688-3AF2-421C-B2D5-38F5CF5EF0D1}" dt="2025-07-02T10:50:18.923" v="4" actId="13926"/>
      <pc:docMkLst>
        <pc:docMk/>
      </pc:docMkLst>
      <pc:sldChg chg="modSp mod">
        <pc:chgData name="Maria Swift" userId="dc76b4e3-75a4-455b-ba83-0f51410deff0" providerId="ADAL" clId="{4CAE6688-3AF2-421C-B2D5-38F5CF5EF0D1}" dt="2025-07-02T10:50:18.923" v="4" actId="13926"/>
        <pc:sldMkLst>
          <pc:docMk/>
          <pc:sldMk cId="2609688120" sldId="279"/>
        </pc:sldMkLst>
        <pc:graphicFrameChg chg="mod modGraphic">
          <ac:chgData name="Maria Swift" userId="dc76b4e3-75a4-455b-ba83-0f51410deff0" providerId="ADAL" clId="{4CAE6688-3AF2-421C-B2D5-38F5CF5EF0D1}" dt="2025-07-02T10:50:18.923" v="4" actId="13926"/>
          <ac:graphicFrameMkLst>
            <pc:docMk/>
            <pc:sldMk cId="2609688120" sldId="279"/>
            <ac:graphicFrameMk id="13" creationId="{FB0594C9-550B-1656-CDDC-0FB491CD00A9}"/>
          </ac:graphicFrameMkLst>
        </pc:graphicFrameChg>
      </pc:sldChg>
      <pc:sldChg chg="modSp mod">
        <pc:chgData name="Maria Swift" userId="dc76b4e3-75a4-455b-ba83-0f51410deff0" providerId="ADAL" clId="{4CAE6688-3AF2-421C-B2D5-38F5CF5EF0D1}" dt="2025-07-02T10:49:53.662" v="1" actId="13926"/>
        <pc:sldMkLst>
          <pc:docMk/>
          <pc:sldMk cId="2193877009" sldId="281"/>
        </pc:sldMkLst>
        <pc:spChg chg="mod">
          <ac:chgData name="Maria Swift" userId="dc76b4e3-75a4-455b-ba83-0f51410deff0" providerId="ADAL" clId="{4CAE6688-3AF2-421C-B2D5-38F5CF5EF0D1}" dt="2025-07-02T10:49:53.662" v="1" actId="13926"/>
          <ac:spMkLst>
            <pc:docMk/>
            <pc:sldMk cId="2193877009" sldId="281"/>
            <ac:spMk id="20" creationId="{5C9EF7F2-87E9-DF5C-1301-D3790E53B8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9CD22-260E-41BE-9E97-F959F047A5FA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AEAED-7CEE-42ED-A750-56394A9C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9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93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B8F38-32EE-14C1-630F-72CCF4598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2EC11-0FEF-30C1-D791-99EDBE5F2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EFD06-7C05-6598-5A2C-41B16DE14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74462-3F9A-18FF-290A-E2DFB04D4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35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69E3C-3390-521B-B9AE-37968DC9F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3D1195-9250-8A18-CE0A-01B0239CA2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CBFF1-D5EF-B69D-1F2C-578048D02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1C7BF-6703-AB23-3DFE-C47C3033F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3F683-1E5A-ABBA-6A3A-436B41B0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FB6E6-3A9D-AFC6-8054-3EA088C78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F2A81-6477-97E1-BEE8-9C92433E1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D6BC1-54E7-2F3B-3400-5DBE5CD7B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43E11-61A3-6661-EED1-916D6B1E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318E5-8041-6A63-A6C3-690EF4698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E71191-541C-24E8-75EE-CE7EC6B5B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DD63F-1806-3A17-A1DC-3E050C952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50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54CF5-B304-058C-FE6D-8AD352999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A9747-8648-7861-AADF-C85FC2D8D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40FC6-9D23-90BE-4999-65DA28FE1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2D46C-F355-570E-2DE6-885ED972B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59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2393A-FA47-921C-9440-4A3F6D04A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23C89-C46A-DD94-5496-4E21B08BF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82211-395B-8E09-8A0B-35207D70D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CCCA4-9B35-C654-8252-B8A4BD6D9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47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3FB18-93D1-C01F-2ACD-CD32A8C4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5A6ED-BB74-2EAA-DE38-E81E1DAE9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C1309-AD0C-48B2-5F9E-0509A0CE4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3348A-EBB2-9DB5-1A88-B41513186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71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3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35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8A992-2688-F692-6BB4-E66E72597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2C2B1-B972-DBC7-1041-EA5AA51F4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4D032-0775-1AED-CC16-BF06DD3AF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https://forms.office.com/e/AtrJedCX1h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EC7FD-D97A-CDB5-366E-DDC231839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F43C3-D2D6-41C2-4B7E-0C614757B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5EE775-66B6-D615-5205-2C9F0E54A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37DEAB-5CFC-E2E8-C24D-DF6674E06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284D1-CC23-A6DF-ECC2-988349A6B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4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C5E61-F627-A5B3-1327-C8B29DFAB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9FDF72-FBE8-CD02-F734-A77BD560A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C21B07-96D2-47EA-BDD5-A72283132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FB6F3-42F1-F8E5-9AA4-18DEEE50D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9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7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D9EEE-294A-D37C-7B8C-ED16FA0CC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2C3DDF-49B8-2BD2-EB9F-2024F7803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E40B5-A5CC-CA9C-EE4E-505CAB691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8A9D3-1B56-AF45-FCAA-8CBE09BE8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8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A7879-AF02-1BAC-BCF5-E8C328031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5C2CE-098E-8DD2-9631-C5D8692B9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2646C-4A7E-CD6D-0177-A02533C78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F9745-E484-4DD2-469A-9CA0D9C0A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7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E97DD-B7BB-8B64-0D95-E62DDEFB1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86830-3D6E-529D-BC43-438439507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3BEB0-F779-4BAF-1C5B-B10E2DD4F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AAD3C-9213-0E2D-5099-BB890ED9F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AFE23-E101-9674-80DE-9A72E7B3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FEBD8-7291-95C1-EE1C-626F4B2FD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EB9CE-25E1-ABA6-12A9-F95552960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61A16-B30D-5FE2-880F-FA27A8317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633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8D066-A85B-AE05-35F1-FCA8039AD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30D7A-8B19-EED0-3C6A-F41548BF8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327E4-C7FE-EE2F-B9F8-75EB71ECA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4822B-3632-4F10-484F-8688F1BB9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3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>
            <a:extLst>
              <a:ext uri="{FF2B5EF4-FFF2-40B4-BE49-F238E27FC236}">
                <a16:creationId xmlns:a16="http://schemas.microsoft.com/office/drawing/2014/main" id="{6A5FA51E-9F64-8C0A-9D22-7B236756DB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0" y="3655580"/>
                </a:moveTo>
                <a:lnTo>
                  <a:pt x="12193193" y="3655580"/>
                </a:lnTo>
                <a:lnTo>
                  <a:pt x="12193193" y="0"/>
                </a:lnTo>
                <a:lnTo>
                  <a:pt x="0" y="0"/>
                </a:lnTo>
                <a:lnTo>
                  <a:pt x="0" y="3655580"/>
                </a:lnTo>
                <a:close/>
              </a:path>
            </a:pathLst>
          </a:custGeom>
          <a:solidFill>
            <a:srgbClr val="8FD1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F5E82FE-6F62-044D-EB3A-F189A003A6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57998" y="0"/>
            <a:ext cx="1747520" cy="859155"/>
          </a:xfrm>
          <a:custGeom>
            <a:avLst/>
            <a:gdLst/>
            <a:ahLst/>
            <a:cxnLst/>
            <a:rect l="l" t="t" r="r" b="b"/>
            <a:pathLst>
              <a:path w="1747520" h="859155">
                <a:moveTo>
                  <a:pt x="1747240" y="792873"/>
                </a:moveTo>
                <a:lnTo>
                  <a:pt x="1745792" y="744575"/>
                </a:lnTo>
                <a:lnTo>
                  <a:pt x="1741500" y="697039"/>
                </a:lnTo>
                <a:lnTo>
                  <a:pt x="1734464" y="650354"/>
                </a:lnTo>
                <a:lnTo>
                  <a:pt x="1724748" y="604608"/>
                </a:lnTo>
                <a:lnTo>
                  <a:pt x="1712442" y="559866"/>
                </a:lnTo>
                <a:lnTo>
                  <a:pt x="1697634" y="516216"/>
                </a:lnTo>
                <a:lnTo>
                  <a:pt x="1680400" y="473760"/>
                </a:lnTo>
                <a:lnTo>
                  <a:pt x="1660817" y="432549"/>
                </a:lnTo>
                <a:lnTo>
                  <a:pt x="1638985" y="392696"/>
                </a:lnTo>
                <a:lnTo>
                  <a:pt x="1614970" y="354279"/>
                </a:lnTo>
                <a:lnTo>
                  <a:pt x="1588871" y="317360"/>
                </a:lnTo>
                <a:lnTo>
                  <a:pt x="1560766" y="282041"/>
                </a:lnTo>
                <a:lnTo>
                  <a:pt x="1530718" y="248399"/>
                </a:lnTo>
                <a:lnTo>
                  <a:pt x="1498841" y="216522"/>
                </a:lnTo>
                <a:lnTo>
                  <a:pt x="1465199" y="186474"/>
                </a:lnTo>
                <a:lnTo>
                  <a:pt x="1429880" y="158369"/>
                </a:lnTo>
                <a:lnTo>
                  <a:pt x="1392961" y="132270"/>
                </a:lnTo>
                <a:lnTo>
                  <a:pt x="1354543" y="108254"/>
                </a:lnTo>
                <a:lnTo>
                  <a:pt x="1314691" y="86423"/>
                </a:lnTo>
                <a:lnTo>
                  <a:pt x="1273479" y="66840"/>
                </a:lnTo>
                <a:lnTo>
                  <a:pt x="1231023" y="49606"/>
                </a:lnTo>
                <a:lnTo>
                  <a:pt x="1187373" y="34798"/>
                </a:lnTo>
                <a:lnTo>
                  <a:pt x="1142631" y="22491"/>
                </a:lnTo>
                <a:lnTo>
                  <a:pt x="1096886" y="12776"/>
                </a:lnTo>
                <a:lnTo>
                  <a:pt x="1050201" y="5740"/>
                </a:lnTo>
                <a:lnTo>
                  <a:pt x="1002665" y="1447"/>
                </a:lnTo>
                <a:lnTo>
                  <a:pt x="954366" y="0"/>
                </a:lnTo>
                <a:lnTo>
                  <a:pt x="875576" y="0"/>
                </a:lnTo>
                <a:lnTo>
                  <a:pt x="871689" y="0"/>
                </a:lnTo>
                <a:lnTo>
                  <a:pt x="0" y="0"/>
                </a:lnTo>
                <a:lnTo>
                  <a:pt x="0" y="66128"/>
                </a:lnTo>
                <a:lnTo>
                  <a:pt x="1435" y="114439"/>
                </a:lnTo>
                <a:lnTo>
                  <a:pt x="5727" y="161975"/>
                </a:lnTo>
                <a:lnTo>
                  <a:pt x="12763" y="208661"/>
                </a:lnTo>
                <a:lnTo>
                  <a:pt x="22479" y="254406"/>
                </a:lnTo>
                <a:lnTo>
                  <a:pt x="34785" y="299148"/>
                </a:lnTo>
                <a:lnTo>
                  <a:pt x="49593" y="342798"/>
                </a:lnTo>
                <a:lnTo>
                  <a:pt x="66827" y="385254"/>
                </a:lnTo>
                <a:lnTo>
                  <a:pt x="86410" y="426466"/>
                </a:lnTo>
                <a:lnTo>
                  <a:pt x="108242" y="466318"/>
                </a:lnTo>
                <a:lnTo>
                  <a:pt x="132257" y="504736"/>
                </a:lnTo>
                <a:lnTo>
                  <a:pt x="158356" y="541655"/>
                </a:lnTo>
                <a:lnTo>
                  <a:pt x="186461" y="576973"/>
                </a:lnTo>
                <a:lnTo>
                  <a:pt x="216509" y="610616"/>
                </a:lnTo>
                <a:lnTo>
                  <a:pt x="248386" y="642493"/>
                </a:lnTo>
                <a:lnTo>
                  <a:pt x="282028" y="672541"/>
                </a:lnTo>
                <a:lnTo>
                  <a:pt x="317347" y="700646"/>
                </a:lnTo>
                <a:lnTo>
                  <a:pt x="354266" y="726744"/>
                </a:lnTo>
                <a:lnTo>
                  <a:pt x="392684" y="750760"/>
                </a:lnTo>
                <a:lnTo>
                  <a:pt x="432536" y="772591"/>
                </a:lnTo>
                <a:lnTo>
                  <a:pt x="473748" y="792175"/>
                </a:lnTo>
                <a:lnTo>
                  <a:pt x="516204" y="809409"/>
                </a:lnTo>
                <a:lnTo>
                  <a:pt x="559854" y="824217"/>
                </a:lnTo>
                <a:lnTo>
                  <a:pt x="604596" y="836523"/>
                </a:lnTo>
                <a:lnTo>
                  <a:pt x="650341" y="846239"/>
                </a:lnTo>
                <a:lnTo>
                  <a:pt x="697026" y="853274"/>
                </a:lnTo>
                <a:lnTo>
                  <a:pt x="744562" y="857567"/>
                </a:lnTo>
                <a:lnTo>
                  <a:pt x="792873" y="859002"/>
                </a:lnTo>
                <a:lnTo>
                  <a:pt x="871689" y="859002"/>
                </a:lnTo>
                <a:lnTo>
                  <a:pt x="875576" y="859002"/>
                </a:lnTo>
                <a:lnTo>
                  <a:pt x="1747240" y="859002"/>
                </a:lnTo>
                <a:lnTo>
                  <a:pt x="1747240" y="792873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3">
            <a:extLst>
              <a:ext uri="{FF2B5EF4-FFF2-40B4-BE49-F238E27FC236}">
                <a16:creationId xmlns:a16="http://schemas.microsoft.com/office/drawing/2014/main" id="{0A09C483-2E7E-2A1F-295D-25801E817C5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605234" y="0"/>
            <a:ext cx="2588260" cy="2593975"/>
            <a:chOff x="9605234" y="0"/>
            <a:chExt cx="2588260" cy="259397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9A19AE50-1B89-CEA9-EC44-C62941C330B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0809" y="859002"/>
              <a:ext cx="875665" cy="859155"/>
            </a:xfrm>
            <a:custGeom>
              <a:avLst/>
              <a:gdLst/>
              <a:ahLst/>
              <a:cxnLst/>
              <a:rect l="l" t="t" r="r" b="b"/>
              <a:pathLst>
                <a:path w="875665" h="859155">
                  <a:moveTo>
                    <a:pt x="82702" y="0"/>
                  </a:moveTo>
                  <a:lnTo>
                    <a:pt x="0" y="0"/>
                  </a:lnTo>
                  <a:lnTo>
                    <a:pt x="0" y="859002"/>
                  </a:lnTo>
                  <a:lnTo>
                    <a:pt x="875576" y="859002"/>
                  </a:lnTo>
                  <a:lnTo>
                    <a:pt x="875576" y="792873"/>
                  </a:lnTo>
                  <a:lnTo>
                    <a:pt x="874129" y="744573"/>
                  </a:lnTo>
                  <a:lnTo>
                    <a:pt x="869843" y="697038"/>
                  </a:lnTo>
                  <a:lnTo>
                    <a:pt x="862801" y="650352"/>
                  </a:lnTo>
                  <a:lnTo>
                    <a:pt x="853087" y="604597"/>
                  </a:lnTo>
                  <a:lnTo>
                    <a:pt x="840783" y="559856"/>
                  </a:lnTo>
                  <a:lnTo>
                    <a:pt x="825972" y="516212"/>
                  </a:lnTo>
                  <a:lnTo>
                    <a:pt x="808737" y="473749"/>
                  </a:lnTo>
                  <a:lnTo>
                    <a:pt x="789160" y="432548"/>
                  </a:lnTo>
                  <a:lnTo>
                    <a:pt x="767326" y="392693"/>
                  </a:lnTo>
                  <a:lnTo>
                    <a:pt x="743316" y="354267"/>
                  </a:lnTo>
                  <a:lnTo>
                    <a:pt x="717214" y="317353"/>
                  </a:lnTo>
                  <a:lnTo>
                    <a:pt x="689103" y="282033"/>
                  </a:lnTo>
                  <a:lnTo>
                    <a:pt x="659065" y="248391"/>
                  </a:lnTo>
                  <a:lnTo>
                    <a:pt x="627184" y="216510"/>
                  </a:lnTo>
                  <a:lnTo>
                    <a:pt x="593542" y="186472"/>
                  </a:lnTo>
                  <a:lnTo>
                    <a:pt x="558222" y="158361"/>
                  </a:lnTo>
                  <a:lnTo>
                    <a:pt x="521308" y="132259"/>
                  </a:lnTo>
                  <a:lnTo>
                    <a:pt x="482882" y="108249"/>
                  </a:lnTo>
                  <a:lnTo>
                    <a:pt x="443027" y="86415"/>
                  </a:lnTo>
                  <a:lnTo>
                    <a:pt x="401827" y="66838"/>
                  </a:lnTo>
                  <a:lnTo>
                    <a:pt x="359363" y="49603"/>
                  </a:lnTo>
                  <a:lnTo>
                    <a:pt x="315719" y="34792"/>
                  </a:lnTo>
                  <a:lnTo>
                    <a:pt x="270978" y="22488"/>
                  </a:lnTo>
                  <a:lnTo>
                    <a:pt x="225223" y="12774"/>
                  </a:lnTo>
                  <a:lnTo>
                    <a:pt x="178537" y="5732"/>
                  </a:lnTo>
                  <a:lnTo>
                    <a:pt x="131002" y="1446"/>
                  </a:lnTo>
                  <a:lnTo>
                    <a:pt x="82702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077419FC-6A85-E443-A4BF-C5C388DEFD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5238" y="0"/>
              <a:ext cx="1751330" cy="1718310"/>
            </a:xfrm>
            <a:custGeom>
              <a:avLst/>
              <a:gdLst/>
              <a:ahLst/>
              <a:cxnLst/>
              <a:rect l="l" t="t" r="r" b="b"/>
              <a:pathLst>
                <a:path w="1751329" h="1718310">
                  <a:moveTo>
                    <a:pt x="875550" y="859015"/>
                  </a:moveTo>
                  <a:lnTo>
                    <a:pt x="0" y="859015"/>
                  </a:lnTo>
                  <a:lnTo>
                    <a:pt x="0" y="925144"/>
                  </a:lnTo>
                  <a:lnTo>
                    <a:pt x="1447" y="973442"/>
                  </a:lnTo>
                  <a:lnTo>
                    <a:pt x="5727" y="1020978"/>
                  </a:lnTo>
                  <a:lnTo>
                    <a:pt x="12763" y="1067663"/>
                  </a:lnTo>
                  <a:lnTo>
                    <a:pt x="22479" y="1113409"/>
                  </a:lnTo>
                  <a:lnTo>
                    <a:pt x="34785" y="1158151"/>
                  </a:lnTo>
                  <a:lnTo>
                    <a:pt x="49593" y="1201801"/>
                  </a:lnTo>
                  <a:lnTo>
                    <a:pt x="66840" y="1244269"/>
                  </a:lnTo>
                  <a:lnTo>
                    <a:pt x="86410" y="1285468"/>
                  </a:lnTo>
                  <a:lnTo>
                    <a:pt x="108242" y="1325321"/>
                  </a:lnTo>
                  <a:lnTo>
                    <a:pt x="132257" y="1363751"/>
                  </a:lnTo>
                  <a:lnTo>
                    <a:pt x="158356" y="1400657"/>
                  </a:lnTo>
                  <a:lnTo>
                    <a:pt x="186461" y="1435976"/>
                  </a:lnTo>
                  <a:lnTo>
                    <a:pt x="216509" y="1469618"/>
                  </a:lnTo>
                  <a:lnTo>
                    <a:pt x="248386" y="1501508"/>
                  </a:lnTo>
                  <a:lnTo>
                    <a:pt x="282028" y="1531543"/>
                  </a:lnTo>
                  <a:lnTo>
                    <a:pt x="317347" y="1559648"/>
                  </a:lnTo>
                  <a:lnTo>
                    <a:pt x="354266" y="1585747"/>
                  </a:lnTo>
                  <a:lnTo>
                    <a:pt x="392684" y="1609763"/>
                  </a:lnTo>
                  <a:lnTo>
                    <a:pt x="432549" y="1631594"/>
                  </a:lnTo>
                  <a:lnTo>
                    <a:pt x="473748" y="1651177"/>
                  </a:lnTo>
                  <a:lnTo>
                    <a:pt x="516204" y="1668411"/>
                  </a:lnTo>
                  <a:lnTo>
                    <a:pt x="559854" y="1683219"/>
                  </a:lnTo>
                  <a:lnTo>
                    <a:pt x="604596" y="1695526"/>
                  </a:lnTo>
                  <a:lnTo>
                    <a:pt x="650341" y="1705241"/>
                  </a:lnTo>
                  <a:lnTo>
                    <a:pt x="697039" y="1712277"/>
                  </a:lnTo>
                  <a:lnTo>
                    <a:pt x="744562" y="1716570"/>
                  </a:lnTo>
                  <a:lnTo>
                    <a:pt x="792873" y="1718017"/>
                  </a:lnTo>
                  <a:lnTo>
                    <a:pt x="875550" y="1718017"/>
                  </a:lnTo>
                  <a:lnTo>
                    <a:pt x="875550" y="859015"/>
                  </a:lnTo>
                  <a:close/>
                </a:path>
                <a:path w="1751329" h="1718310">
                  <a:moveTo>
                    <a:pt x="1751139" y="0"/>
                  </a:moveTo>
                  <a:lnTo>
                    <a:pt x="875563" y="0"/>
                  </a:lnTo>
                  <a:lnTo>
                    <a:pt x="875563" y="66128"/>
                  </a:lnTo>
                  <a:lnTo>
                    <a:pt x="877011" y="114439"/>
                  </a:lnTo>
                  <a:lnTo>
                    <a:pt x="881303" y="161975"/>
                  </a:lnTo>
                  <a:lnTo>
                    <a:pt x="888339" y="208661"/>
                  </a:lnTo>
                  <a:lnTo>
                    <a:pt x="898055" y="254406"/>
                  </a:lnTo>
                  <a:lnTo>
                    <a:pt x="910361" y="299148"/>
                  </a:lnTo>
                  <a:lnTo>
                    <a:pt x="925169" y="342798"/>
                  </a:lnTo>
                  <a:lnTo>
                    <a:pt x="942403" y="385254"/>
                  </a:lnTo>
                  <a:lnTo>
                    <a:pt x="961986" y="426466"/>
                  </a:lnTo>
                  <a:lnTo>
                    <a:pt x="983818" y="466318"/>
                  </a:lnTo>
                  <a:lnTo>
                    <a:pt x="1007821" y="504736"/>
                  </a:lnTo>
                  <a:lnTo>
                    <a:pt x="1033932" y="541655"/>
                  </a:lnTo>
                  <a:lnTo>
                    <a:pt x="1062037" y="576973"/>
                  </a:lnTo>
                  <a:lnTo>
                    <a:pt x="1092073" y="610616"/>
                  </a:lnTo>
                  <a:lnTo>
                    <a:pt x="1123962" y="642493"/>
                  </a:lnTo>
                  <a:lnTo>
                    <a:pt x="1157605" y="672541"/>
                  </a:lnTo>
                  <a:lnTo>
                    <a:pt x="1192923" y="700646"/>
                  </a:lnTo>
                  <a:lnTo>
                    <a:pt x="1229829" y="726744"/>
                  </a:lnTo>
                  <a:lnTo>
                    <a:pt x="1268260" y="750760"/>
                  </a:lnTo>
                  <a:lnTo>
                    <a:pt x="1308112" y="772591"/>
                  </a:lnTo>
                  <a:lnTo>
                    <a:pt x="1349311" y="792175"/>
                  </a:lnTo>
                  <a:lnTo>
                    <a:pt x="1391780" y="809409"/>
                  </a:lnTo>
                  <a:lnTo>
                    <a:pt x="1435417" y="824217"/>
                  </a:lnTo>
                  <a:lnTo>
                    <a:pt x="1480159" y="836523"/>
                  </a:lnTo>
                  <a:lnTo>
                    <a:pt x="1525917" y="846239"/>
                  </a:lnTo>
                  <a:lnTo>
                    <a:pt x="1572602" y="853274"/>
                  </a:lnTo>
                  <a:lnTo>
                    <a:pt x="1620139" y="857567"/>
                  </a:lnTo>
                  <a:lnTo>
                    <a:pt x="1668437" y="859002"/>
                  </a:lnTo>
                  <a:lnTo>
                    <a:pt x="1751139" y="859002"/>
                  </a:lnTo>
                  <a:lnTo>
                    <a:pt x="1751139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F3B9BB54-A47A-303D-896B-D45083E37E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5234" y="5"/>
              <a:ext cx="875665" cy="859155"/>
            </a:xfrm>
            <a:custGeom>
              <a:avLst/>
              <a:gdLst/>
              <a:ahLst/>
              <a:cxnLst/>
              <a:rect l="l" t="t" r="r" b="b"/>
              <a:pathLst>
                <a:path w="875665" h="859155">
                  <a:moveTo>
                    <a:pt x="479132" y="0"/>
                  </a:moveTo>
                  <a:lnTo>
                    <a:pt x="396455" y="0"/>
                  </a:lnTo>
                  <a:lnTo>
                    <a:pt x="350219" y="2667"/>
                  </a:lnTo>
                  <a:lnTo>
                    <a:pt x="305550" y="10470"/>
                  </a:lnTo>
                  <a:lnTo>
                    <a:pt x="262746" y="23112"/>
                  </a:lnTo>
                  <a:lnTo>
                    <a:pt x="222102" y="40295"/>
                  </a:lnTo>
                  <a:lnTo>
                    <a:pt x="183918" y="61721"/>
                  </a:lnTo>
                  <a:lnTo>
                    <a:pt x="148491" y="87094"/>
                  </a:lnTo>
                  <a:lnTo>
                    <a:pt x="116117" y="116116"/>
                  </a:lnTo>
                  <a:lnTo>
                    <a:pt x="87095" y="148488"/>
                  </a:lnTo>
                  <a:lnTo>
                    <a:pt x="61722" y="183915"/>
                  </a:lnTo>
                  <a:lnTo>
                    <a:pt x="40295" y="222098"/>
                  </a:lnTo>
                  <a:lnTo>
                    <a:pt x="23112" y="262739"/>
                  </a:lnTo>
                  <a:lnTo>
                    <a:pt x="10470" y="305542"/>
                  </a:lnTo>
                  <a:lnTo>
                    <a:pt x="2667" y="350209"/>
                  </a:lnTo>
                  <a:lnTo>
                    <a:pt x="0" y="396443"/>
                  </a:lnTo>
                  <a:lnTo>
                    <a:pt x="0" y="462559"/>
                  </a:lnTo>
                  <a:lnTo>
                    <a:pt x="2667" y="508792"/>
                  </a:lnTo>
                  <a:lnTo>
                    <a:pt x="10470" y="553459"/>
                  </a:lnTo>
                  <a:lnTo>
                    <a:pt x="23112" y="596262"/>
                  </a:lnTo>
                  <a:lnTo>
                    <a:pt x="40295" y="636904"/>
                  </a:lnTo>
                  <a:lnTo>
                    <a:pt x="61722" y="675087"/>
                  </a:lnTo>
                  <a:lnTo>
                    <a:pt x="87095" y="710513"/>
                  </a:lnTo>
                  <a:lnTo>
                    <a:pt x="116117" y="742886"/>
                  </a:lnTo>
                  <a:lnTo>
                    <a:pt x="148491" y="771907"/>
                  </a:lnTo>
                  <a:lnTo>
                    <a:pt x="183918" y="797280"/>
                  </a:lnTo>
                  <a:lnTo>
                    <a:pt x="222102" y="818707"/>
                  </a:lnTo>
                  <a:lnTo>
                    <a:pt x="262746" y="835890"/>
                  </a:lnTo>
                  <a:lnTo>
                    <a:pt x="305550" y="848532"/>
                  </a:lnTo>
                  <a:lnTo>
                    <a:pt x="350219" y="856335"/>
                  </a:lnTo>
                  <a:lnTo>
                    <a:pt x="396455" y="859002"/>
                  </a:lnTo>
                  <a:lnTo>
                    <a:pt x="479132" y="859002"/>
                  </a:lnTo>
                  <a:lnTo>
                    <a:pt x="525366" y="856335"/>
                  </a:lnTo>
                  <a:lnTo>
                    <a:pt x="570033" y="848532"/>
                  </a:lnTo>
                  <a:lnTo>
                    <a:pt x="612836" y="835890"/>
                  </a:lnTo>
                  <a:lnTo>
                    <a:pt x="653477" y="818707"/>
                  </a:lnTo>
                  <a:lnTo>
                    <a:pt x="691660" y="797280"/>
                  </a:lnTo>
                  <a:lnTo>
                    <a:pt x="727087" y="771907"/>
                  </a:lnTo>
                  <a:lnTo>
                    <a:pt x="759459" y="742886"/>
                  </a:lnTo>
                  <a:lnTo>
                    <a:pt x="788481" y="710513"/>
                  </a:lnTo>
                  <a:lnTo>
                    <a:pt x="813854" y="675087"/>
                  </a:lnTo>
                  <a:lnTo>
                    <a:pt x="835280" y="636904"/>
                  </a:lnTo>
                  <a:lnTo>
                    <a:pt x="852463" y="596262"/>
                  </a:lnTo>
                  <a:lnTo>
                    <a:pt x="865105" y="553459"/>
                  </a:lnTo>
                  <a:lnTo>
                    <a:pt x="872908" y="508792"/>
                  </a:lnTo>
                  <a:lnTo>
                    <a:pt x="875576" y="462559"/>
                  </a:lnTo>
                  <a:lnTo>
                    <a:pt x="875576" y="396443"/>
                  </a:lnTo>
                  <a:lnTo>
                    <a:pt x="872908" y="350209"/>
                  </a:lnTo>
                  <a:lnTo>
                    <a:pt x="865105" y="305542"/>
                  </a:lnTo>
                  <a:lnTo>
                    <a:pt x="852463" y="262739"/>
                  </a:lnTo>
                  <a:lnTo>
                    <a:pt x="835280" y="222098"/>
                  </a:lnTo>
                  <a:lnTo>
                    <a:pt x="813854" y="183915"/>
                  </a:lnTo>
                  <a:lnTo>
                    <a:pt x="788481" y="148488"/>
                  </a:lnTo>
                  <a:lnTo>
                    <a:pt x="759459" y="116116"/>
                  </a:lnTo>
                  <a:lnTo>
                    <a:pt x="727087" y="87094"/>
                  </a:lnTo>
                  <a:lnTo>
                    <a:pt x="691660" y="61721"/>
                  </a:lnTo>
                  <a:lnTo>
                    <a:pt x="653477" y="40295"/>
                  </a:lnTo>
                  <a:lnTo>
                    <a:pt x="612836" y="23112"/>
                  </a:lnTo>
                  <a:lnTo>
                    <a:pt x="570033" y="10470"/>
                  </a:lnTo>
                  <a:lnTo>
                    <a:pt x="525366" y="2667"/>
                  </a:lnTo>
                  <a:lnTo>
                    <a:pt x="479132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00541569-3731-EF72-DE1E-02192A9D74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6385" y="859003"/>
              <a:ext cx="836930" cy="875665"/>
            </a:xfrm>
            <a:custGeom>
              <a:avLst/>
              <a:gdLst/>
              <a:ahLst/>
              <a:cxnLst/>
              <a:rect l="l" t="t" r="r" b="b"/>
              <a:pathLst>
                <a:path w="836929" h="875664">
                  <a:moveTo>
                    <a:pt x="66128" y="0"/>
                  </a:moveTo>
                  <a:lnTo>
                    <a:pt x="0" y="0"/>
                  </a:lnTo>
                  <a:lnTo>
                    <a:pt x="0" y="875576"/>
                  </a:lnTo>
                  <a:lnTo>
                    <a:pt x="836808" y="875576"/>
                  </a:lnTo>
                  <a:lnTo>
                    <a:pt x="836808" y="605981"/>
                  </a:lnTo>
                  <a:lnTo>
                    <a:pt x="824210" y="559856"/>
                  </a:lnTo>
                  <a:lnTo>
                    <a:pt x="809398" y="516212"/>
                  </a:lnTo>
                  <a:lnTo>
                    <a:pt x="792163" y="473749"/>
                  </a:lnTo>
                  <a:lnTo>
                    <a:pt x="772587" y="432548"/>
                  </a:lnTo>
                  <a:lnTo>
                    <a:pt x="750752" y="392693"/>
                  </a:lnTo>
                  <a:lnTo>
                    <a:pt x="726743" y="354267"/>
                  </a:lnTo>
                  <a:lnTo>
                    <a:pt x="700641" y="317353"/>
                  </a:lnTo>
                  <a:lnTo>
                    <a:pt x="672529" y="282033"/>
                  </a:lnTo>
                  <a:lnTo>
                    <a:pt x="642492" y="248391"/>
                  </a:lnTo>
                  <a:lnTo>
                    <a:pt x="610610" y="216510"/>
                  </a:lnTo>
                  <a:lnTo>
                    <a:pt x="576968" y="186472"/>
                  </a:lnTo>
                  <a:lnTo>
                    <a:pt x="541649" y="158361"/>
                  </a:lnTo>
                  <a:lnTo>
                    <a:pt x="504735" y="132259"/>
                  </a:lnTo>
                  <a:lnTo>
                    <a:pt x="466309" y="108249"/>
                  </a:lnTo>
                  <a:lnTo>
                    <a:pt x="426454" y="86415"/>
                  </a:lnTo>
                  <a:lnTo>
                    <a:pt x="385253" y="66838"/>
                  </a:lnTo>
                  <a:lnTo>
                    <a:pt x="342789" y="49603"/>
                  </a:lnTo>
                  <a:lnTo>
                    <a:pt x="299146" y="34792"/>
                  </a:lnTo>
                  <a:lnTo>
                    <a:pt x="254405" y="22488"/>
                  </a:lnTo>
                  <a:lnTo>
                    <a:pt x="208649" y="12774"/>
                  </a:lnTo>
                  <a:lnTo>
                    <a:pt x="161963" y="5732"/>
                  </a:lnTo>
                  <a:lnTo>
                    <a:pt x="114428" y="1446"/>
                  </a:lnTo>
                  <a:lnTo>
                    <a:pt x="66128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782CA543-611F-E65E-6EE2-868C1E6A75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6385" y="1718010"/>
              <a:ext cx="836930" cy="875665"/>
            </a:xfrm>
            <a:custGeom>
              <a:avLst/>
              <a:gdLst/>
              <a:ahLst/>
              <a:cxnLst/>
              <a:rect l="l" t="t" r="r" b="b"/>
              <a:pathLst>
                <a:path w="836929" h="875664">
                  <a:moveTo>
                    <a:pt x="836808" y="0"/>
                  </a:moveTo>
                  <a:lnTo>
                    <a:pt x="0" y="0"/>
                  </a:lnTo>
                  <a:lnTo>
                    <a:pt x="0" y="82676"/>
                  </a:lnTo>
                  <a:lnTo>
                    <a:pt x="1446" y="130977"/>
                  </a:lnTo>
                  <a:lnTo>
                    <a:pt x="5732" y="178511"/>
                  </a:lnTo>
                  <a:lnTo>
                    <a:pt x="12774" y="225198"/>
                  </a:lnTo>
                  <a:lnTo>
                    <a:pt x="22488" y="270953"/>
                  </a:lnTo>
                  <a:lnTo>
                    <a:pt x="34792" y="315694"/>
                  </a:lnTo>
                  <a:lnTo>
                    <a:pt x="49603" y="359337"/>
                  </a:lnTo>
                  <a:lnTo>
                    <a:pt x="66838" y="401801"/>
                  </a:lnTo>
                  <a:lnTo>
                    <a:pt x="86415" y="443002"/>
                  </a:lnTo>
                  <a:lnTo>
                    <a:pt x="108249" y="482857"/>
                  </a:lnTo>
                  <a:lnTo>
                    <a:pt x="132259" y="521283"/>
                  </a:lnTo>
                  <a:lnTo>
                    <a:pt x="158361" y="558197"/>
                  </a:lnTo>
                  <a:lnTo>
                    <a:pt x="186472" y="593517"/>
                  </a:lnTo>
                  <a:lnTo>
                    <a:pt x="216510" y="627158"/>
                  </a:lnTo>
                  <a:lnTo>
                    <a:pt x="248391" y="659040"/>
                  </a:lnTo>
                  <a:lnTo>
                    <a:pt x="282033" y="689078"/>
                  </a:lnTo>
                  <a:lnTo>
                    <a:pt x="317353" y="717189"/>
                  </a:lnTo>
                  <a:lnTo>
                    <a:pt x="354267" y="743291"/>
                  </a:lnTo>
                  <a:lnTo>
                    <a:pt x="392693" y="767301"/>
                  </a:lnTo>
                  <a:lnTo>
                    <a:pt x="432548" y="789135"/>
                  </a:lnTo>
                  <a:lnTo>
                    <a:pt x="473749" y="808711"/>
                  </a:lnTo>
                  <a:lnTo>
                    <a:pt x="516212" y="825946"/>
                  </a:lnTo>
                  <a:lnTo>
                    <a:pt x="559856" y="840758"/>
                  </a:lnTo>
                  <a:lnTo>
                    <a:pt x="604597" y="853062"/>
                  </a:lnTo>
                  <a:lnTo>
                    <a:pt x="650352" y="862776"/>
                  </a:lnTo>
                  <a:lnTo>
                    <a:pt x="697038" y="869818"/>
                  </a:lnTo>
                  <a:lnTo>
                    <a:pt x="744573" y="874103"/>
                  </a:lnTo>
                  <a:lnTo>
                    <a:pt x="792873" y="875550"/>
                  </a:lnTo>
                  <a:lnTo>
                    <a:pt x="836808" y="875550"/>
                  </a:lnTo>
                  <a:lnTo>
                    <a:pt x="836808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DAD7359F-C9D5-0134-71EC-B8706A6290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6377" y="0"/>
              <a:ext cx="836930" cy="859155"/>
            </a:xfrm>
            <a:custGeom>
              <a:avLst/>
              <a:gdLst/>
              <a:ahLst/>
              <a:cxnLst/>
              <a:rect l="l" t="t" r="r" b="b"/>
              <a:pathLst>
                <a:path w="836929" h="859155">
                  <a:moveTo>
                    <a:pt x="836815" y="0"/>
                  </a:moveTo>
                  <a:lnTo>
                    <a:pt x="0" y="0"/>
                  </a:lnTo>
                  <a:lnTo>
                    <a:pt x="0" y="859002"/>
                  </a:lnTo>
                  <a:lnTo>
                    <a:pt x="82702" y="859002"/>
                  </a:lnTo>
                  <a:lnTo>
                    <a:pt x="131002" y="857555"/>
                  </a:lnTo>
                  <a:lnTo>
                    <a:pt x="178537" y="853269"/>
                  </a:lnTo>
                  <a:lnTo>
                    <a:pt x="225223" y="846228"/>
                  </a:lnTo>
                  <a:lnTo>
                    <a:pt x="270978" y="836514"/>
                  </a:lnTo>
                  <a:lnTo>
                    <a:pt x="315719" y="824210"/>
                  </a:lnTo>
                  <a:lnTo>
                    <a:pt x="359363" y="809398"/>
                  </a:lnTo>
                  <a:lnTo>
                    <a:pt x="401827" y="792163"/>
                  </a:lnTo>
                  <a:lnTo>
                    <a:pt x="443027" y="772587"/>
                  </a:lnTo>
                  <a:lnTo>
                    <a:pt x="482882" y="750752"/>
                  </a:lnTo>
                  <a:lnTo>
                    <a:pt x="521308" y="726743"/>
                  </a:lnTo>
                  <a:lnTo>
                    <a:pt x="558222" y="700641"/>
                  </a:lnTo>
                  <a:lnTo>
                    <a:pt x="593542" y="672529"/>
                  </a:lnTo>
                  <a:lnTo>
                    <a:pt x="627184" y="642492"/>
                  </a:lnTo>
                  <a:lnTo>
                    <a:pt x="659065" y="610610"/>
                  </a:lnTo>
                  <a:lnTo>
                    <a:pt x="689103" y="576968"/>
                  </a:lnTo>
                  <a:lnTo>
                    <a:pt x="717214" y="541649"/>
                  </a:lnTo>
                  <a:lnTo>
                    <a:pt x="743316" y="504735"/>
                  </a:lnTo>
                  <a:lnTo>
                    <a:pt x="767326" y="466309"/>
                  </a:lnTo>
                  <a:lnTo>
                    <a:pt x="789160" y="426454"/>
                  </a:lnTo>
                  <a:lnTo>
                    <a:pt x="808737" y="385253"/>
                  </a:lnTo>
                  <a:lnTo>
                    <a:pt x="825972" y="342789"/>
                  </a:lnTo>
                  <a:lnTo>
                    <a:pt x="836815" y="310838"/>
                  </a:lnTo>
                  <a:lnTo>
                    <a:pt x="83681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0">
            <a:extLst>
              <a:ext uri="{FF2B5EF4-FFF2-40B4-BE49-F238E27FC236}">
                <a16:creationId xmlns:a16="http://schemas.microsoft.com/office/drawing/2014/main" id="{815C13C8-78F9-ED9F-FFEB-86BFE78E2BF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09468" cy="1426324"/>
          </a:xfrm>
          <a:prstGeom prst="rect">
            <a:avLst/>
          </a:prstGeom>
        </p:spPr>
      </p:pic>
      <p:grpSp>
        <p:nvGrpSpPr>
          <p:cNvPr id="19" name="object 11">
            <a:extLst>
              <a:ext uri="{FF2B5EF4-FFF2-40B4-BE49-F238E27FC236}">
                <a16:creationId xmlns:a16="http://schemas.microsoft.com/office/drawing/2014/main" id="{8CFB57F2-9663-3AE2-D133-60148F1C96F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742861"/>
            <a:ext cx="3089275" cy="4348480"/>
            <a:chOff x="0" y="742861"/>
            <a:chExt cx="3089275" cy="4348480"/>
          </a:xfrm>
        </p:grpSpPr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2D64F616-A809-02C6-A94A-5616E4BEA7D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89875"/>
              <a:ext cx="2909468" cy="2854426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258C51F6-180F-8177-2009-FAE79A75FA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80" y="747083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80">
                  <a:moveTo>
                    <a:pt x="2909468" y="1427213"/>
                  </a:moveTo>
                  <a:lnTo>
                    <a:pt x="1317345" y="1427213"/>
                  </a:lnTo>
                  <a:lnTo>
                    <a:pt x="1269050" y="1426344"/>
                  </a:lnTo>
                  <a:lnTo>
                    <a:pt x="1221194" y="1423757"/>
                  </a:lnTo>
                  <a:lnTo>
                    <a:pt x="1173804" y="1419483"/>
                  </a:lnTo>
                  <a:lnTo>
                    <a:pt x="1126913" y="1413550"/>
                  </a:lnTo>
                  <a:lnTo>
                    <a:pt x="1080549" y="1405988"/>
                  </a:lnTo>
                  <a:lnTo>
                    <a:pt x="1034741" y="1396828"/>
                  </a:lnTo>
                  <a:lnTo>
                    <a:pt x="989521" y="1386099"/>
                  </a:lnTo>
                  <a:lnTo>
                    <a:pt x="944917" y="1373831"/>
                  </a:lnTo>
                  <a:lnTo>
                    <a:pt x="900959" y="1360053"/>
                  </a:lnTo>
                  <a:lnTo>
                    <a:pt x="857677" y="1344796"/>
                  </a:lnTo>
                  <a:lnTo>
                    <a:pt x="815102" y="1328088"/>
                  </a:lnTo>
                  <a:lnTo>
                    <a:pt x="773261" y="1309961"/>
                  </a:lnTo>
                  <a:lnTo>
                    <a:pt x="732187" y="1290443"/>
                  </a:lnTo>
                  <a:lnTo>
                    <a:pt x="691907" y="1269564"/>
                  </a:lnTo>
                  <a:lnTo>
                    <a:pt x="652452" y="1247355"/>
                  </a:lnTo>
                  <a:lnTo>
                    <a:pt x="613852" y="1223844"/>
                  </a:lnTo>
                  <a:lnTo>
                    <a:pt x="576136" y="1199063"/>
                  </a:lnTo>
                  <a:lnTo>
                    <a:pt x="539335" y="1173039"/>
                  </a:lnTo>
                  <a:lnTo>
                    <a:pt x="503477" y="1145804"/>
                  </a:lnTo>
                  <a:lnTo>
                    <a:pt x="468593" y="1117387"/>
                  </a:lnTo>
                  <a:lnTo>
                    <a:pt x="434712" y="1087817"/>
                  </a:lnTo>
                  <a:lnTo>
                    <a:pt x="401865" y="1057125"/>
                  </a:lnTo>
                  <a:lnTo>
                    <a:pt x="370081" y="1025341"/>
                  </a:lnTo>
                  <a:lnTo>
                    <a:pt x="339389" y="992493"/>
                  </a:lnTo>
                  <a:lnTo>
                    <a:pt x="309820" y="958612"/>
                  </a:lnTo>
                  <a:lnTo>
                    <a:pt x="281403" y="923728"/>
                  </a:lnTo>
                  <a:lnTo>
                    <a:pt x="254169" y="887870"/>
                  </a:lnTo>
                  <a:lnTo>
                    <a:pt x="228146" y="851067"/>
                  </a:lnTo>
                  <a:lnTo>
                    <a:pt x="203364" y="813351"/>
                  </a:lnTo>
                  <a:lnTo>
                    <a:pt x="179854" y="774751"/>
                  </a:lnTo>
                  <a:lnTo>
                    <a:pt x="157645" y="735296"/>
                  </a:lnTo>
                  <a:lnTo>
                    <a:pt x="136767" y="695016"/>
                  </a:lnTo>
                  <a:lnTo>
                    <a:pt x="117249" y="653940"/>
                  </a:lnTo>
                  <a:lnTo>
                    <a:pt x="99122" y="612100"/>
                  </a:lnTo>
                  <a:lnTo>
                    <a:pt x="82415" y="569524"/>
                  </a:lnTo>
                  <a:lnTo>
                    <a:pt x="67158" y="526242"/>
                  </a:lnTo>
                  <a:lnTo>
                    <a:pt x="53380" y="482284"/>
                  </a:lnTo>
                  <a:lnTo>
                    <a:pt x="41112" y="437680"/>
                  </a:lnTo>
                  <a:lnTo>
                    <a:pt x="30383" y="392459"/>
                  </a:lnTo>
                  <a:lnTo>
                    <a:pt x="21223" y="346652"/>
                  </a:lnTo>
                  <a:lnTo>
                    <a:pt x="13662" y="300287"/>
                  </a:lnTo>
                  <a:lnTo>
                    <a:pt x="7729" y="253395"/>
                  </a:lnTo>
                  <a:lnTo>
                    <a:pt x="3455" y="206006"/>
                  </a:lnTo>
                  <a:lnTo>
                    <a:pt x="868" y="158149"/>
                  </a:lnTo>
                  <a:lnTo>
                    <a:pt x="0" y="109855"/>
                  </a:lnTo>
                  <a:lnTo>
                    <a:pt x="0" y="0"/>
                  </a:lnTo>
                  <a:lnTo>
                    <a:pt x="1592122" y="0"/>
                  </a:lnTo>
                  <a:lnTo>
                    <a:pt x="1640416" y="868"/>
                  </a:lnTo>
                  <a:lnTo>
                    <a:pt x="1688272" y="3455"/>
                  </a:lnTo>
                  <a:lnTo>
                    <a:pt x="1735661" y="7730"/>
                  </a:lnTo>
                  <a:lnTo>
                    <a:pt x="1782552" y="13662"/>
                  </a:lnTo>
                  <a:lnTo>
                    <a:pt x="1828916" y="21224"/>
                  </a:lnTo>
                  <a:lnTo>
                    <a:pt x="1874722" y="30384"/>
                  </a:lnTo>
                  <a:lnTo>
                    <a:pt x="1919942" y="41113"/>
                  </a:lnTo>
                  <a:lnTo>
                    <a:pt x="1964546" y="53381"/>
                  </a:lnTo>
                  <a:lnTo>
                    <a:pt x="2008503" y="67159"/>
                  </a:lnTo>
                  <a:lnTo>
                    <a:pt x="2051785" y="82417"/>
                  </a:lnTo>
                  <a:lnTo>
                    <a:pt x="2094360" y="99124"/>
                  </a:lnTo>
                  <a:lnTo>
                    <a:pt x="2136200" y="117252"/>
                  </a:lnTo>
                  <a:lnTo>
                    <a:pt x="2177275" y="136769"/>
                  </a:lnTo>
                  <a:lnTo>
                    <a:pt x="2217555" y="157648"/>
                  </a:lnTo>
                  <a:lnTo>
                    <a:pt x="2257010" y="179857"/>
                  </a:lnTo>
                  <a:lnTo>
                    <a:pt x="2295610" y="203368"/>
                  </a:lnTo>
                  <a:lnTo>
                    <a:pt x="2333326" y="228150"/>
                  </a:lnTo>
                  <a:lnTo>
                    <a:pt x="2370127" y="254173"/>
                  </a:lnTo>
                  <a:lnTo>
                    <a:pt x="2405985" y="281408"/>
                  </a:lnTo>
                  <a:lnTo>
                    <a:pt x="2440869" y="309825"/>
                  </a:lnTo>
                  <a:lnTo>
                    <a:pt x="2474750" y="339395"/>
                  </a:lnTo>
                  <a:lnTo>
                    <a:pt x="2507597" y="370087"/>
                  </a:lnTo>
                  <a:lnTo>
                    <a:pt x="2539382" y="401872"/>
                  </a:lnTo>
                  <a:lnTo>
                    <a:pt x="2570074" y="434719"/>
                  </a:lnTo>
                  <a:lnTo>
                    <a:pt x="2599643" y="468600"/>
                  </a:lnTo>
                  <a:lnTo>
                    <a:pt x="2628060" y="503485"/>
                  </a:lnTo>
                  <a:lnTo>
                    <a:pt x="2655295" y="539343"/>
                  </a:lnTo>
                  <a:lnTo>
                    <a:pt x="2681318" y="576145"/>
                  </a:lnTo>
                  <a:lnTo>
                    <a:pt x="2706100" y="613861"/>
                  </a:lnTo>
                  <a:lnTo>
                    <a:pt x="2729611" y="652462"/>
                  </a:lnTo>
                  <a:lnTo>
                    <a:pt x="2751820" y="691917"/>
                  </a:lnTo>
                  <a:lnTo>
                    <a:pt x="2772698" y="732197"/>
                  </a:lnTo>
                  <a:lnTo>
                    <a:pt x="2792216" y="773272"/>
                  </a:lnTo>
                  <a:lnTo>
                    <a:pt x="2810344" y="815112"/>
                  </a:lnTo>
                  <a:lnTo>
                    <a:pt x="2827051" y="857689"/>
                  </a:lnTo>
                  <a:lnTo>
                    <a:pt x="2842308" y="900970"/>
                  </a:lnTo>
                  <a:lnTo>
                    <a:pt x="2856086" y="944928"/>
                  </a:lnTo>
                  <a:lnTo>
                    <a:pt x="2868354" y="989533"/>
                  </a:lnTo>
                  <a:lnTo>
                    <a:pt x="2879083" y="1034753"/>
                  </a:lnTo>
                  <a:lnTo>
                    <a:pt x="2888244" y="1080561"/>
                  </a:lnTo>
                  <a:lnTo>
                    <a:pt x="2895805" y="1126925"/>
                  </a:lnTo>
                  <a:lnTo>
                    <a:pt x="2901738" y="1173817"/>
                  </a:lnTo>
                  <a:lnTo>
                    <a:pt x="2906012" y="1221206"/>
                  </a:lnTo>
                  <a:lnTo>
                    <a:pt x="2908599" y="1269063"/>
                  </a:lnTo>
                  <a:lnTo>
                    <a:pt x="2909468" y="1317358"/>
                  </a:lnTo>
                  <a:lnTo>
                    <a:pt x="2909468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71EBDF43-6B77-DB7B-477F-0FCBB37D80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80" y="2236956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79">
                  <a:moveTo>
                    <a:pt x="2909468" y="1427213"/>
                  </a:moveTo>
                  <a:lnTo>
                    <a:pt x="1317345" y="1427213"/>
                  </a:lnTo>
                  <a:lnTo>
                    <a:pt x="1269050" y="1426344"/>
                  </a:lnTo>
                  <a:lnTo>
                    <a:pt x="1221194" y="1423757"/>
                  </a:lnTo>
                  <a:lnTo>
                    <a:pt x="1173804" y="1419483"/>
                  </a:lnTo>
                  <a:lnTo>
                    <a:pt x="1126913" y="1413550"/>
                  </a:lnTo>
                  <a:lnTo>
                    <a:pt x="1080549" y="1405988"/>
                  </a:lnTo>
                  <a:lnTo>
                    <a:pt x="1034741" y="1396828"/>
                  </a:lnTo>
                  <a:lnTo>
                    <a:pt x="989521" y="1386099"/>
                  </a:lnTo>
                  <a:lnTo>
                    <a:pt x="944917" y="1373831"/>
                  </a:lnTo>
                  <a:lnTo>
                    <a:pt x="900959" y="1360053"/>
                  </a:lnTo>
                  <a:lnTo>
                    <a:pt x="857677" y="1344796"/>
                  </a:lnTo>
                  <a:lnTo>
                    <a:pt x="815102" y="1328088"/>
                  </a:lnTo>
                  <a:lnTo>
                    <a:pt x="773261" y="1309961"/>
                  </a:lnTo>
                  <a:lnTo>
                    <a:pt x="732187" y="1290443"/>
                  </a:lnTo>
                  <a:lnTo>
                    <a:pt x="691907" y="1269564"/>
                  </a:lnTo>
                  <a:lnTo>
                    <a:pt x="652452" y="1247355"/>
                  </a:lnTo>
                  <a:lnTo>
                    <a:pt x="613852" y="1223844"/>
                  </a:lnTo>
                  <a:lnTo>
                    <a:pt x="576136" y="1199063"/>
                  </a:lnTo>
                  <a:lnTo>
                    <a:pt x="539335" y="1173039"/>
                  </a:lnTo>
                  <a:lnTo>
                    <a:pt x="503477" y="1145804"/>
                  </a:lnTo>
                  <a:lnTo>
                    <a:pt x="468593" y="1117387"/>
                  </a:lnTo>
                  <a:lnTo>
                    <a:pt x="434712" y="1087817"/>
                  </a:lnTo>
                  <a:lnTo>
                    <a:pt x="401865" y="1057125"/>
                  </a:lnTo>
                  <a:lnTo>
                    <a:pt x="370081" y="1025341"/>
                  </a:lnTo>
                  <a:lnTo>
                    <a:pt x="339389" y="992493"/>
                  </a:lnTo>
                  <a:lnTo>
                    <a:pt x="309820" y="958612"/>
                  </a:lnTo>
                  <a:lnTo>
                    <a:pt x="281403" y="923728"/>
                  </a:lnTo>
                  <a:lnTo>
                    <a:pt x="254169" y="887870"/>
                  </a:lnTo>
                  <a:lnTo>
                    <a:pt x="228146" y="851067"/>
                  </a:lnTo>
                  <a:lnTo>
                    <a:pt x="203364" y="813351"/>
                  </a:lnTo>
                  <a:lnTo>
                    <a:pt x="179854" y="774751"/>
                  </a:lnTo>
                  <a:lnTo>
                    <a:pt x="157645" y="735296"/>
                  </a:lnTo>
                  <a:lnTo>
                    <a:pt x="136767" y="695016"/>
                  </a:lnTo>
                  <a:lnTo>
                    <a:pt x="117249" y="653940"/>
                  </a:lnTo>
                  <a:lnTo>
                    <a:pt x="99122" y="612100"/>
                  </a:lnTo>
                  <a:lnTo>
                    <a:pt x="82415" y="569524"/>
                  </a:lnTo>
                  <a:lnTo>
                    <a:pt x="67158" y="526242"/>
                  </a:lnTo>
                  <a:lnTo>
                    <a:pt x="53380" y="482284"/>
                  </a:lnTo>
                  <a:lnTo>
                    <a:pt x="41112" y="437680"/>
                  </a:lnTo>
                  <a:lnTo>
                    <a:pt x="30383" y="392459"/>
                  </a:lnTo>
                  <a:lnTo>
                    <a:pt x="21223" y="346652"/>
                  </a:lnTo>
                  <a:lnTo>
                    <a:pt x="13662" y="300287"/>
                  </a:lnTo>
                  <a:lnTo>
                    <a:pt x="7729" y="253395"/>
                  </a:lnTo>
                  <a:lnTo>
                    <a:pt x="3455" y="206006"/>
                  </a:lnTo>
                  <a:lnTo>
                    <a:pt x="868" y="158149"/>
                  </a:lnTo>
                  <a:lnTo>
                    <a:pt x="0" y="109854"/>
                  </a:lnTo>
                  <a:lnTo>
                    <a:pt x="0" y="0"/>
                  </a:lnTo>
                  <a:lnTo>
                    <a:pt x="1592122" y="0"/>
                  </a:lnTo>
                  <a:lnTo>
                    <a:pt x="1640416" y="868"/>
                  </a:lnTo>
                  <a:lnTo>
                    <a:pt x="1688272" y="3455"/>
                  </a:lnTo>
                  <a:lnTo>
                    <a:pt x="1735661" y="7730"/>
                  </a:lnTo>
                  <a:lnTo>
                    <a:pt x="1782552" y="13662"/>
                  </a:lnTo>
                  <a:lnTo>
                    <a:pt x="1828916" y="21224"/>
                  </a:lnTo>
                  <a:lnTo>
                    <a:pt x="1874722" y="30384"/>
                  </a:lnTo>
                  <a:lnTo>
                    <a:pt x="1919942" y="41113"/>
                  </a:lnTo>
                  <a:lnTo>
                    <a:pt x="1964546" y="53381"/>
                  </a:lnTo>
                  <a:lnTo>
                    <a:pt x="2008503" y="67159"/>
                  </a:lnTo>
                  <a:lnTo>
                    <a:pt x="2051785" y="82417"/>
                  </a:lnTo>
                  <a:lnTo>
                    <a:pt x="2094360" y="99124"/>
                  </a:lnTo>
                  <a:lnTo>
                    <a:pt x="2136200" y="117252"/>
                  </a:lnTo>
                  <a:lnTo>
                    <a:pt x="2177275" y="136769"/>
                  </a:lnTo>
                  <a:lnTo>
                    <a:pt x="2217555" y="157648"/>
                  </a:lnTo>
                  <a:lnTo>
                    <a:pt x="2257010" y="179857"/>
                  </a:lnTo>
                  <a:lnTo>
                    <a:pt x="2295610" y="203368"/>
                  </a:lnTo>
                  <a:lnTo>
                    <a:pt x="2333326" y="228150"/>
                  </a:lnTo>
                  <a:lnTo>
                    <a:pt x="2370127" y="254173"/>
                  </a:lnTo>
                  <a:lnTo>
                    <a:pt x="2405985" y="281408"/>
                  </a:lnTo>
                  <a:lnTo>
                    <a:pt x="2440869" y="309825"/>
                  </a:lnTo>
                  <a:lnTo>
                    <a:pt x="2474750" y="339395"/>
                  </a:lnTo>
                  <a:lnTo>
                    <a:pt x="2507597" y="370087"/>
                  </a:lnTo>
                  <a:lnTo>
                    <a:pt x="2539382" y="401872"/>
                  </a:lnTo>
                  <a:lnTo>
                    <a:pt x="2570074" y="434719"/>
                  </a:lnTo>
                  <a:lnTo>
                    <a:pt x="2599643" y="468600"/>
                  </a:lnTo>
                  <a:lnTo>
                    <a:pt x="2628060" y="503485"/>
                  </a:lnTo>
                  <a:lnTo>
                    <a:pt x="2655295" y="539343"/>
                  </a:lnTo>
                  <a:lnTo>
                    <a:pt x="2681318" y="576145"/>
                  </a:lnTo>
                  <a:lnTo>
                    <a:pt x="2706100" y="613861"/>
                  </a:lnTo>
                  <a:lnTo>
                    <a:pt x="2729611" y="652462"/>
                  </a:lnTo>
                  <a:lnTo>
                    <a:pt x="2751820" y="691917"/>
                  </a:lnTo>
                  <a:lnTo>
                    <a:pt x="2772698" y="732197"/>
                  </a:lnTo>
                  <a:lnTo>
                    <a:pt x="2792216" y="773272"/>
                  </a:lnTo>
                  <a:lnTo>
                    <a:pt x="2810344" y="815112"/>
                  </a:lnTo>
                  <a:lnTo>
                    <a:pt x="2827051" y="857689"/>
                  </a:lnTo>
                  <a:lnTo>
                    <a:pt x="2842308" y="900970"/>
                  </a:lnTo>
                  <a:lnTo>
                    <a:pt x="2856086" y="944928"/>
                  </a:lnTo>
                  <a:lnTo>
                    <a:pt x="2868354" y="989533"/>
                  </a:lnTo>
                  <a:lnTo>
                    <a:pt x="2879083" y="1034753"/>
                  </a:lnTo>
                  <a:lnTo>
                    <a:pt x="2888244" y="1080561"/>
                  </a:lnTo>
                  <a:lnTo>
                    <a:pt x="2895805" y="1126925"/>
                  </a:lnTo>
                  <a:lnTo>
                    <a:pt x="2901738" y="1173817"/>
                  </a:lnTo>
                  <a:lnTo>
                    <a:pt x="2906012" y="1221206"/>
                  </a:lnTo>
                  <a:lnTo>
                    <a:pt x="2908599" y="1269063"/>
                  </a:lnTo>
                  <a:lnTo>
                    <a:pt x="2909468" y="1317358"/>
                  </a:lnTo>
                  <a:lnTo>
                    <a:pt x="2909468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06EB879A-1475-BBF5-2C2D-29A2C39A14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69" y="3659872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79">
                  <a:moveTo>
                    <a:pt x="1482267" y="1427213"/>
                  </a:moveTo>
                  <a:lnTo>
                    <a:pt x="1427213" y="1427213"/>
                  </a:lnTo>
                  <a:lnTo>
                    <a:pt x="1379145" y="1426419"/>
                  </a:lnTo>
                  <a:lnTo>
                    <a:pt x="1331475" y="1424052"/>
                  </a:lnTo>
                  <a:lnTo>
                    <a:pt x="1284227" y="1420140"/>
                  </a:lnTo>
                  <a:lnTo>
                    <a:pt x="1237428" y="1414705"/>
                  </a:lnTo>
                  <a:lnTo>
                    <a:pt x="1191101" y="1407773"/>
                  </a:lnTo>
                  <a:lnTo>
                    <a:pt x="1145273" y="1399369"/>
                  </a:lnTo>
                  <a:lnTo>
                    <a:pt x="1099967" y="1389519"/>
                  </a:lnTo>
                  <a:lnTo>
                    <a:pt x="1055209" y="1378246"/>
                  </a:lnTo>
                  <a:lnTo>
                    <a:pt x="1011023" y="1365577"/>
                  </a:lnTo>
                  <a:lnTo>
                    <a:pt x="967436" y="1351535"/>
                  </a:lnTo>
                  <a:lnTo>
                    <a:pt x="924471" y="1336147"/>
                  </a:lnTo>
                  <a:lnTo>
                    <a:pt x="882153" y="1319436"/>
                  </a:lnTo>
                  <a:lnTo>
                    <a:pt x="840509" y="1301429"/>
                  </a:lnTo>
                  <a:lnTo>
                    <a:pt x="799562" y="1282149"/>
                  </a:lnTo>
                  <a:lnTo>
                    <a:pt x="759337" y="1261622"/>
                  </a:lnTo>
                  <a:lnTo>
                    <a:pt x="719861" y="1239873"/>
                  </a:lnTo>
                  <a:lnTo>
                    <a:pt x="681156" y="1216926"/>
                  </a:lnTo>
                  <a:lnTo>
                    <a:pt x="643250" y="1192808"/>
                  </a:lnTo>
                  <a:lnTo>
                    <a:pt x="606166" y="1167542"/>
                  </a:lnTo>
                  <a:lnTo>
                    <a:pt x="569929" y="1141154"/>
                  </a:lnTo>
                  <a:lnTo>
                    <a:pt x="534565" y="1113669"/>
                  </a:lnTo>
                  <a:lnTo>
                    <a:pt x="500098" y="1085112"/>
                  </a:lnTo>
                  <a:lnTo>
                    <a:pt x="466554" y="1055507"/>
                  </a:lnTo>
                  <a:lnTo>
                    <a:pt x="433957" y="1024880"/>
                  </a:lnTo>
                  <a:lnTo>
                    <a:pt x="402332" y="993255"/>
                  </a:lnTo>
                  <a:lnTo>
                    <a:pt x="371705" y="960658"/>
                  </a:lnTo>
                  <a:lnTo>
                    <a:pt x="342101" y="927114"/>
                  </a:lnTo>
                  <a:lnTo>
                    <a:pt x="313543" y="892648"/>
                  </a:lnTo>
                  <a:lnTo>
                    <a:pt x="286058" y="857283"/>
                  </a:lnTo>
                  <a:lnTo>
                    <a:pt x="259670" y="821047"/>
                  </a:lnTo>
                  <a:lnTo>
                    <a:pt x="234404" y="783963"/>
                  </a:lnTo>
                  <a:lnTo>
                    <a:pt x="210286" y="746056"/>
                  </a:lnTo>
                  <a:lnTo>
                    <a:pt x="187340" y="707352"/>
                  </a:lnTo>
                  <a:lnTo>
                    <a:pt x="165590" y="667875"/>
                  </a:lnTo>
                  <a:lnTo>
                    <a:pt x="145064" y="627651"/>
                  </a:lnTo>
                  <a:lnTo>
                    <a:pt x="125784" y="586704"/>
                  </a:lnTo>
                  <a:lnTo>
                    <a:pt x="107776" y="545059"/>
                  </a:lnTo>
                  <a:lnTo>
                    <a:pt x="91065" y="502742"/>
                  </a:lnTo>
                  <a:lnTo>
                    <a:pt x="75677" y="459777"/>
                  </a:lnTo>
                  <a:lnTo>
                    <a:pt x="61635" y="416189"/>
                  </a:lnTo>
                  <a:lnTo>
                    <a:pt x="48966" y="372004"/>
                  </a:lnTo>
                  <a:lnTo>
                    <a:pt x="37693" y="327246"/>
                  </a:lnTo>
                  <a:lnTo>
                    <a:pt x="27843" y="281940"/>
                  </a:lnTo>
                  <a:lnTo>
                    <a:pt x="19439" y="236111"/>
                  </a:lnTo>
                  <a:lnTo>
                    <a:pt x="12508" y="189784"/>
                  </a:lnTo>
                  <a:lnTo>
                    <a:pt x="7073" y="142985"/>
                  </a:lnTo>
                  <a:lnTo>
                    <a:pt x="3160" y="95738"/>
                  </a:lnTo>
                  <a:lnTo>
                    <a:pt x="794" y="48068"/>
                  </a:lnTo>
                  <a:lnTo>
                    <a:pt x="0" y="0"/>
                  </a:lnTo>
                  <a:lnTo>
                    <a:pt x="2909481" y="0"/>
                  </a:lnTo>
                  <a:lnTo>
                    <a:pt x="2908686" y="48068"/>
                  </a:lnTo>
                  <a:lnTo>
                    <a:pt x="2906320" y="95738"/>
                  </a:lnTo>
                  <a:lnTo>
                    <a:pt x="2902407" y="142985"/>
                  </a:lnTo>
                  <a:lnTo>
                    <a:pt x="2896973" y="189784"/>
                  </a:lnTo>
                  <a:lnTo>
                    <a:pt x="2890041" y="236111"/>
                  </a:lnTo>
                  <a:lnTo>
                    <a:pt x="2881637" y="281940"/>
                  </a:lnTo>
                  <a:lnTo>
                    <a:pt x="2871787" y="327246"/>
                  </a:lnTo>
                  <a:lnTo>
                    <a:pt x="2860514" y="372004"/>
                  </a:lnTo>
                  <a:lnTo>
                    <a:pt x="2847845" y="416189"/>
                  </a:lnTo>
                  <a:lnTo>
                    <a:pt x="2833803" y="459777"/>
                  </a:lnTo>
                  <a:lnTo>
                    <a:pt x="2818415" y="502742"/>
                  </a:lnTo>
                  <a:lnTo>
                    <a:pt x="2801704" y="545059"/>
                  </a:lnTo>
                  <a:lnTo>
                    <a:pt x="2783696" y="586704"/>
                  </a:lnTo>
                  <a:lnTo>
                    <a:pt x="2764417" y="627651"/>
                  </a:lnTo>
                  <a:lnTo>
                    <a:pt x="2743890" y="667875"/>
                  </a:lnTo>
                  <a:lnTo>
                    <a:pt x="2722141" y="707352"/>
                  </a:lnTo>
                  <a:lnTo>
                    <a:pt x="2699194" y="746056"/>
                  </a:lnTo>
                  <a:lnTo>
                    <a:pt x="2675076" y="783963"/>
                  </a:lnTo>
                  <a:lnTo>
                    <a:pt x="2649810" y="821047"/>
                  </a:lnTo>
                  <a:lnTo>
                    <a:pt x="2623422" y="857283"/>
                  </a:lnTo>
                  <a:lnTo>
                    <a:pt x="2595937" y="892648"/>
                  </a:lnTo>
                  <a:lnTo>
                    <a:pt x="2567380" y="927114"/>
                  </a:lnTo>
                  <a:lnTo>
                    <a:pt x="2537775" y="960658"/>
                  </a:lnTo>
                  <a:lnTo>
                    <a:pt x="2507148" y="993255"/>
                  </a:lnTo>
                  <a:lnTo>
                    <a:pt x="2475523" y="1024880"/>
                  </a:lnTo>
                  <a:lnTo>
                    <a:pt x="2442926" y="1055507"/>
                  </a:lnTo>
                  <a:lnTo>
                    <a:pt x="2409382" y="1085112"/>
                  </a:lnTo>
                  <a:lnTo>
                    <a:pt x="2374915" y="1113669"/>
                  </a:lnTo>
                  <a:lnTo>
                    <a:pt x="2339551" y="1141154"/>
                  </a:lnTo>
                  <a:lnTo>
                    <a:pt x="2303315" y="1167542"/>
                  </a:lnTo>
                  <a:lnTo>
                    <a:pt x="2266230" y="1192808"/>
                  </a:lnTo>
                  <a:lnTo>
                    <a:pt x="2228324" y="1216926"/>
                  </a:lnTo>
                  <a:lnTo>
                    <a:pt x="2189620" y="1239873"/>
                  </a:lnTo>
                  <a:lnTo>
                    <a:pt x="2150143" y="1261622"/>
                  </a:lnTo>
                  <a:lnTo>
                    <a:pt x="2109918" y="1282149"/>
                  </a:lnTo>
                  <a:lnTo>
                    <a:pt x="2068971" y="1301429"/>
                  </a:lnTo>
                  <a:lnTo>
                    <a:pt x="2027327" y="1319436"/>
                  </a:lnTo>
                  <a:lnTo>
                    <a:pt x="1985010" y="1336147"/>
                  </a:lnTo>
                  <a:lnTo>
                    <a:pt x="1942045" y="1351535"/>
                  </a:lnTo>
                  <a:lnTo>
                    <a:pt x="1898457" y="1365577"/>
                  </a:lnTo>
                  <a:lnTo>
                    <a:pt x="1854272" y="1378246"/>
                  </a:lnTo>
                  <a:lnTo>
                    <a:pt x="1809513" y="1389519"/>
                  </a:lnTo>
                  <a:lnTo>
                    <a:pt x="1764207" y="1399369"/>
                  </a:lnTo>
                  <a:lnTo>
                    <a:pt x="1718379" y="1407773"/>
                  </a:lnTo>
                  <a:lnTo>
                    <a:pt x="1672052" y="1414705"/>
                  </a:lnTo>
                  <a:lnTo>
                    <a:pt x="1625253" y="1420140"/>
                  </a:lnTo>
                  <a:lnTo>
                    <a:pt x="1578006" y="1424052"/>
                  </a:lnTo>
                  <a:lnTo>
                    <a:pt x="1530335" y="1426419"/>
                  </a:lnTo>
                  <a:lnTo>
                    <a:pt x="1482267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 descr="Sheffield City Council logo">
            <a:extLst>
              <a:ext uri="{FF2B5EF4-FFF2-40B4-BE49-F238E27FC236}">
                <a16:creationId xmlns:a16="http://schemas.microsoft.com/office/drawing/2014/main" id="{5C2A91A9-7BC5-C369-8D5C-5C9398091023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029200"/>
            <a:ext cx="1457068" cy="1143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8093A21-D3D0-9894-9129-FA81D540AB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4423391"/>
            <a:ext cx="5943600" cy="762000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rgbClr val="B452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to go in here 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A5D68CB-9C93-5F34-6C12-4B1F3708F5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5267797"/>
            <a:ext cx="5257800" cy="5334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 header to go in here 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2497291-D77A-7222-EC7F-EE861BEC5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5944346"/>
            <a:ext cx="4572000" cy="5334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43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 to go in here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D80CC82-61FE-732E-0ACC-6831E3D211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0B7BFAE6-6730-9AA2-29CE-CAD94FCBC7F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BFFD970-CC18-152D-C8A4-45DDA0DA1B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37AA30D-528D-DDDD-4D20-3F3D2618A4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6">
            <a:extLst>
              <a:ext uri="{FF2B5EF4-FFF2-40B4-BE49-F238E27FC236}">
                <a16:creationId xmlns:a16="http://schemas.microsoft.com/office/drawing/2014/main" id="{E9970F74-B4A6-41EB-D84C-56DC4C460F8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60CE7D31-1D60-0F00-46E3-C672CA0AEA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369D6504-E4CD-0276-405A-7E0194EC93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32E6F6B-6D93-9E53-0043-4ECDC4782E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5C0AE11-0D82-9A6E-DAFA-C17D3806BA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E8306A78-E8E9-CC81-C39A-F62984E88E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D7DE6BA0-155C-5270-1004-81DFD89E07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A2433-5E79-24C0-1C0A-76A0150E2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1000"/>
            <a:ext cx="8561216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the heading </a:t>
            </a:r>
            <a:endParaRPr lang="en-US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2D3748EF-1DCD-929C-9973-26CCE2284F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6536" y="1640103"/>
            <a:ext cx="11028451" cy="4303478"/>
          </a:xfrm>
          <a:prstGeom prst="rect">
            <a:avLst/>
          </a:prstGeom>
        </p:spPr>
        <p:txBody>
          <a:bodyPr/>
          <a:lstStyle>
            <a:lvl1pPr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Click to edit text styles</a:t>
            </a:r>
          </a:p>
          <a:p>
            <a:pPr marL="12700" lvl="0">
              <a:lnSpc>
                <a:spcPct val="100000"/>
              </a:lnSpc>
              <a:spcBef>
                <a:spcPts val="100"/>
              </a:spcBef>
            </a:pPr>
            <a:endParaRPr lang="en-GB" dirty="0"/>
          </a:p>
          <a:p>
            <a:pPr marL="12700" lvl="1">
              <a:lnSpc>
                <a:spcPct val="100000"/>
              </a:lnSpc>
            </a:pPr>
            <a:r>
              <a:rPr lang="en-GB" dirty="0"/>
              <a:t>Text</a:t>
            </a:r>
          </a:p>
          <a:p>
            <a:pPr marL="278765" lvl="2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</a:pPr>
            <a:r>
              <a:rPr lang="en-GB" dirty="0"/>
              <a:t>Bullet points - </a:t>
            </a:r>
          </a:p>
        </p:txBody>
      </p:sp>
    </p:spTree>
    <p:extLst>
      <p:ext uri="{BB962C8B-B14F-4D97-AF65-F5344CB8AC3E}">
        <p14:creationId xmlns:p14="http://schemas.microsoft.com/office/powerpoint/2010/main" val="206396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D80CC82-61FE-732E-0ACC-6831E3D211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0B7BFAE6-6730-9AA2-29CE-CAD94FCBC7F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BFFD970-CC18-152D-C8A4-45DDA0DA1B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37AA30D-528D-DDDD-4D20-3F3D2618A4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6">
            <a:extLst>
              <a:ext uri="{FF2B5EF4-FFF2-40B4-BE49-F238E27FC236}">
                <a16:creationId xmlns:a16="http://schemas.microsoft.com/office/drawing/2014/main" id="{E9970F74-B4A6-41EB-D84C-56DC4C460F8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60CE7D31-1D60-0F00-46E3-C672CA0AEA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369D6504-E4CD-0276-405A-7E0194EC93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32E6F6B-6D93-9E53-0043-4ECDC4782E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5C0AE11-0D82-9A6E-DAFA-C17D3806BA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E8306A78-E8E9-CC81-C39A-F62984E88E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D7DE6BA0-155C-5270-1004-81DFD89E07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A2433-5E79-24C0-1C0A-76A0150E2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1000"/>
            <a:ext cx="8561216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the heading </a:t>
            </a:r>
            <a:endParaRPr lang="en-US" dirty="0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F07FC2CE-4ED3-2BAB-E2CC-B9A95177B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1" y="2827391"/>
            <a:ext cx="2857500" cy="3116210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8765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dirty="0"/>
              <a:t>Click to edit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81351DD6-B741-5517-3D08-EC94DE467E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726" y="2827391"/>
            <a:ext cx="2857500" cy="3116210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043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8765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dirty="0"/>
              <a:t>Click to edit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5C8EC846-DDD1-7E4E-F8B4-B0259AE3F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3851" y="2827391"/>
            <a:ext cx="2857500" cy="3116210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3081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8765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dirty="0"/>
              <a:t>Click to edit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49" name="Picture Placeholder 45">
            <a:extLst>
              <a:ext uri="{FF2B5EF4-FFF2-40B4-BE49-F238E27FC236}">
                <a16:creationId xmlns:a16="http://schemas.microsoft.com/office/drawing/2014/main" id="{D027AD7C-3DCE-1B07-DD63-D0DE502B9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" y="1828800"/>
            <a:ext cx="952500" cy="893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45">
            <a:extLst>
              <a:ext uri="{FF2B5EF4-FFF2-40B4-BE49-F238E27FC236}">
                <a16:creationId xmlns:a16="http://schemas.microsoft.com/office/drawing/2014/main" id="{E4DD32DE-F7ED-5098-14B8-FE318F4B0F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6726" y="1828799"/>
            <a:ext cx="952500" cy="893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45">
            <a:extLst>
              <a:ext uri="{FF2B5EF4-FFF2-40B4-BE49-F238E27FC236}">
                <a16:creationId xmlns:a16="http://schemas.microsoft.com/office/drawing/2014/main" id="{1F69D803-0ABA-6690-92BB-02CA8DAC8E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3851" y="1828798"/>
            <a:ext cx="952500" cy="893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B3EF3AD-6FE4-196D-C476-ABE07E58665A}"/>
              </a:ext>
            </a:extLst>
          </p:cNvPr>
          <p:cNvSpPr/>
          <p:nvPr userDrawn="1"/>
        </p:nvSpPr>
        <p:spPr>
          <a:xfrm>
            <a:off x="9768" y="6308725"/>
            <a:ext cx="567055" cy="549275"/>
          </a:xfrm>
          <a:custGeom>
            <a:avLst/>
            <a:gdLst/>
            <a:ahLst/>
            <a:cxnLst/>
            <a:rect l="l" t="t" r="r" b="b"/>
            <a:pathLst>
              <a:path w="567055" h="549275">
                <a:moveTo>
                  <a:pt x="566790" y="0"/>
                </a:moveTo>
                <a:lnTo>
                  <a:pt x="0" y="0"/>
                </a:lnTo>
                <a:lnTo>
                  <a:pt x="0" y="548999"/>
                </a:lnTo>
                <a:lnTo>
                  <a:pt x="144855" y="548999"/>
                </a:lnTo>
                <a:lnTo>
                  <a:pt x="189139" y="538926"/>
                </a:lnTo>
                <a:lnTo>
                  <a:pt x="231882" y="525119"/>
                </a:lnTo>
                <a:lnTo>
                  <a:pt x="272903" y="507773"/>
                </a:lnTo>
                <a:lnTo>
                  <a:pt x="312019" y="487071"/>
                </a:lnTo>
                <a:lnTo>
                  <a:pt x="349050" y="463193"/>
                </a:lnTo>
                <a:lnTo>
                  <a:pt x="383813" y="436321"/>
                </a:lnTo>
                <a:lnTo>
                  <a:pt x="416127" y="406638"/>
                </a:lnTo>
                <a:lnTo>
                  <a:pt x="445811" y="374323"/>
                </a:lnTo>
                <a:lnTo>
                  <a:pt x="472682" y="339560"/>
                </a:lnTo>
                <a:lnTo>
                  <a:pt x="496560" y="302529"/>
                </a:lnTo>
                <a:lnTo>
                  <a:pt x="517263" y="263413"/>
                </a:lnTo>
                <a:lnTo>
                  <a:pt x="534609" y="222393"/>
                </a:lnTo>
                <a:lnTo>
                  <a:pt x="548416" y="179649"/>
                </a:lnTo>
                <a:lnTo>
                  <a:pt x="558503" y="135365"/>
                </a:lnTo>
                <a:lnTo>
                  <a:pt x="564688" y="89722"/>
                </a:lnTo>
                <a:lnTo>
                  <a:pt x="566790" y="42900"/>
                </a:lnTo>
                <a:lnTo>
                  <a:pt x="566790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A3CFB107-D972-6D82-3C21-53856DEC005E}"/>
              </a:ext>
            </a:extLst>
          </p:cNvPr>
          <p:cNvGrpSpPr/>
          <p:nvPr userDrawn="1"/>
        </p:nvGrpSpPr>
        <p:grpSpPr>
          <a:xfrm>
            <a:off x="10449774" y="1389"/>
            <a:ext cx="1753235" cy="589280"/>
            <a:chOff x="10440006" y="1664"/>
            <a:chExt cx="1753235" cy="58928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E0BA7F96-5237-4B59-935F-04E007838540}"/>
                </a:ext>
              </a:extLst>
            </p:cNvPr>
            <p:cNvSpPr/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C8DFFEE-4DB4-29CB-7FE3-EEF7A9F8A5CC}"/>
                </a:ext>
              </a:extLst>
            </p:cNvPr>
            <p:cNvSpPr/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77E3F2FD-6266-A38B-F569-60DBB3C6DE1C}"/>
                </a:ext>
              </a:extLst>
            </p:cNvPr>
            <p:cNvSpPr/>
            <p:nvPr/>
          </p:nvSpPr>
          <p:spPr>
            <a:xfrm>
              <a:off x="10440006" y="1664"/>
              <a:ext cx="589280" cy="577850"/>
            </a:xfrm>
            <a:custGeom>
              <a:avLst/>
              <a:gdLst/>
              <a:ahLst/>
              <a:cxnLst/>
              <a:rect l="l" t="t" r="r" b="b"/>
              <a:pathLst>
                <a:path w="589279" h="577850">
                  <a:moveTo>
                    <a:pt x="322199" y="0"/>
                  </a:moveTo>
                  <a:lnTo>
                    <a:pt x="266598" y="0"/>
                  </a:lnTo>
                  <a:lnTo>
                    <a:pt x="218675" y="4295"/>
                  </a:lnTo>
                  <a:lnTo>
                    <a:pt x="173571" y="16679"/>
                  </a:lnTo>
                  <a:lnTo>
                    <a:pt x="132038" y="36400"/>
                  </a:lnTo>
                  <a:lnTo>
                    <a:pt x="94830" y="62702"/>
                  </a:lnTo>
                  <a:lnTo>
                    <a:pt x="62698" y="94835"/>
                  </a:lnTo>
                  <a:lnTo>
                    <a:pt x="36397" y="132044"/>
                  </a:lnTo>
                  <a:lnTo>
                    <a:pt x="16678" y="173576"/>
                  </a:lnTo>
                  <a:lnTo>
                    <a:pt x="4295" y="21867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5" y="358983"/>
                  </a:lnTo>
                  <a:lnTo>
                    <a:pt x="16678" y="404088"/>
                  </a:lnTo>
                  <a:lnTo>
                    <a:pt x="36397" y="445620"/>
                  </a:lnTo>
                  <a:lnTo>
                    <a:pt x="62698" y="482829"/>
                  </a:lnTo>
                  <a:lnTo>
                    <a:pt x="94830" y="514960"/>
                  </a:lnTo>
                  <a:lnTo>
                    <a:pt x="132038" y="541262"/>
                  </a:lnTo>
                  <a:lnTo>
                    <a:pt x="173571" y="560981"/>
                  </a:lnTo>
                  <a:lnTo>
                    <a:pt x="218675" y="57336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1" y="573364"/>
                  </a:lnTo>
                  <a:lnTo>
                    <a:pt x="415226" y="560981"/>
                  </a:lnTo>
                  <a:lnTo>
                    <a:pt x="456758" y="541262"/>
                  </a:lnTo>
                  <a:lnTo>
                    <a:pt x="493967" y="514960"/>
                  </a:lnTo>
                  <a:lnTo>
                    <a:pt x="526098" y="482829"/>
                  </a:lnTo>
                  <a:lnTo>
                    <a:pt x="552400" y="445620"/>
                  </a:lnTo>
                  <a:lnTo>
                    <a:pt x="572118" y="404088"/>
                  </a:lnTo>
                  <a:lnTo>
                    <a:pt x="584502" y="358983"/>
                  </a:lnTo>
                  <a:lnTo>
                    <a:pt x="588797" y="311061"/>
                  </a:lnTo>
                  <a:lnTo>
                    <a:pt x="588797" y="266598"/>
                  </a:lnTo>
                  <a:lnTo>
                    <a:pt x="584502" y="218678"/>
                  </a:lnTo>
                  <a:lnTo>
                    <a:pt x="572118" y="173576"/>
                  </a:lnTo>
                  <a:lnTo>
                    <a:pt x="552400" y="132044"/>
                  </a:lnTo>
                  <a:lnTo>
                    <a:pt x="526098" y="94835"/>
                  </a:lnTo>
                  <a:lnTo>
                    <a:pt x="493967" y="62702"/>
                  </a:lnTo>
                  <a:lnTo>
                    <a:pt x="456758" y="36400"/>
                  </a:lnTo>
                  <a:lnTo>
                    <a:pt x="415226" y="16679"/>
                  </a:lnTo>
                  <a:lnTo>
                    <a:pt x="370121" y="4295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7">
            <a:extLst>
              <a:ext uri="{FF2B5EF4-FFF2-40B4-BE49-F238E27FC236}">
                <a16:creationId xmlns:a16="http://schemas.microsoft.com/office/drawing/2014/main" id="{3692D552-8FF6-9424-3CDC-431977DA4191}"/>
              </a:ext>
            </a:extLst>
          </p:cNvPr>
          <p:cNvSpPr/>
          <p:nvPr userDrawn="1"/>
        </p:nvSpPr>
        <p:spPr>
          <a:xfrm>
            <a:off x="9297760" y="-263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E000B8-D5A3-DBD7-5012-F37AD62E3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395" y="271264"/>
            <a:ext cx="8561216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the heading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46D73A9-D1DA-3768-C698-6FDEE5D1DC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1788" y="1219200"/>
            <a:ext cx="11403012" cy="5089525"/>
          </a:xfrm>
          <a:prstGeom prst="rect">
            <a:avLst/>
          </a:prstGeom>
        </p:spPr>
        <p:txBody>
          <a:bodyPr/>
          <a:lstStyle>
            <a:lvl1pPr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Click to edit text styles</a:t>
            </a:r>
          </a:p>
          <a:p>
            <a:pPr marL="12700" lvl="0">
              <a:lnSpc>
                <a:spcPct val="100000"/>
              </a:lnSpc>
              <a:spcBef>
                <a:spcPts val="100"/>
              </a:spcBef>
            </a:pPr>
            <a:endParaRPr lang="en-GB" dirty="0"/>
          </a:p>
          <a:p>
            <a:pPr marL="12700" lvl="1">
              <a:lnSpc>
                <a:spcPct val="100000"/>
              </a:lnSpc>
            </a:pPr>
            <a:r>
              <a:rPr lang="en-GB" dirty="0"/>
              <a:t>Text</a:t>
            </a:r>
          </a:p>
          <a:p>
            <a:pPr marL="278765" lvl="2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</a:pPr>
            <a:r>
              <a:rPr lang="en-GB" dirty="0"/>
              <a:t>Bullet points - </a:t>
            </a:r>
          </a:p>
        </p:txBody>
      </p:sp>
    </p:spTree>
    <p:extLst>
      <p:ext uri="{BB962C8B-B14F-4D97-AF65-F5344CB8AC3E}">
        <p14:creationId xmlns:p14="http://schemas.microsoft.com/office/powerpoint/2010/main" val="285567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4F1D436-30D4-FF1E-DAA9-737260A31FEA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custGeom>
            <a:avLst/>
            <a:gdLst/>
            <a:ahLst/>
            <a:cxnLst/>
            <a:rect l="l" t="t" r="r" b="b"/>
            <a:pathLst>
              <a:path w="1435100" h="6858000">
                <a:moveTo>
                  <a:pt x="1434604" y="0"/>
                </a:moveTo>
                <a:lnTo>
                  <a:pt x="0" y="0"/>
                </a:lnTo>
                <a:lnTo>
                  <a:pt x="0" y="6858000"/>
                </a:lnTo>
                <a:lnTo>
                  <a:pt x="1434604" y="6858000"/>
                </a:lnTo>
                <a:lnTo>
                  <a:pt x="1434604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B3EF3AD-6FE4-196D-C476-ABE07E58665A}"/>
              </a:ext>
            </a:extLst>
          </p:cNvPr>
          <p:cNvSpPr/>
          <p:nvPr userDrawn="1"/>
        </p:nvSpPr>
        <p:spPr>
          <a:xfrm>
            <a:off x="9768" y="6308725"/>
            <a:ext cx="567055" cy="549275"/>
          </a:xfrm>
          <a:custGeom>
            <a:avLst/>
            <a:gdLst/>
            <a:ahLst/>
            <a:cxnLst/>
            <a:rect l="l" t="t" r="r" b="b"/>
            <a:pathLst>
              <a:path w="567055" h="549275">
                <a:moveTo>
                  <a:pt x="566790" y="0"/>
                </a:moveTo>
                <a:lnTo>
                  <a:pt x="0" y="0"/>
                </a:lnTo>
                <a:lnTo>
                  <a:pt x="0" y="548999"/>
                </a:lnTo>
                <a:lnTo>
                  <a:pt x="144855" y="548999"/>
                </a:lnTo>
                <a:lnTo>
                  <a:pt x="189139" y="538926"/>
                </a:lnTo>
                <a:lnTo>
                  <a:pt x="231882" y="525119"/>
                </a:lnTo>
                <a:lnTo>
                  <a:pt x="272903" y="507773"/>
                </a:lnTo>
                <a:lnTo>
                  <a:pt x="312019" y="487071"/>
                </a:lnTo>
                <a:lnTo>
                  <a:pt x="349050" y="463193"/>
                </a:lnTo>
                <a:lnTo>
                  <a:pt x="383813" y="436321"/>
                </a:lnTo>
                <a:lnTo>
                  <a:pt x="416127" y="406638"/>
                </a:lnTo>
                <a:lnTo>
                  <a:pt x="445811" y="374323"/>
                </a:lnTo>
                <a:lnTo>
                  <a:pt x="472682" y="339560"/>
                </a:lnTo>
                <a:lnTo>
                  <a:pt x="496560" y="302529"/>
                </a:lnTo>
                <a:lnTo>
                  <a:pt x="517263" y="263413"/>
                </a:lnTo>
                <a:lnTo>
                  <a:pt x="534609" y="222393"/>
                </a:lnTo>
                <a:lnTo>
                  <a:pt x="548416" y="179649"/>
                </a:lnTo>
                <a:lnTo>
                  <a:pt x="558503" y="135365"/>
                </a:lnTo>
                <a:lnTo>
                  <a:pt x="564688" y="89722"/>
                </a:lnTo>
                <a:lnTo>
                  <a:pt x="566790" y="42900"/>
                </a:lnTo>
                <a:lnTo>
                  <a:pt x="566790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A3CFB107-D972-6D82-3C21-53856DEC005E}"/>
              </a:ext>
            </a:extLst>
          </p:cNvPr>
          <p:cNvGrpSpPr/>
          <p:nvPr userDrawn="1"/>
        </p:nvGrpSpPr>
        <p:grpSpPr>
          <a:xfrm>
            <a:off x="10449774" y="1389"/>
            <a:ext cx="1753235" cy="589280"/>
            <a:chOff x="10440006" y="1664"/>
            <a:chExt cx="1753235" cy="58928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E0BA7F96-5237-4B59-935F-04E007838540}"/>
                </a:ext>
              </a:extLst>
            </p:cNvPr>
            <p:cNvSpPr/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C8DFFEE-4DB4-29CB-7FE3-EEF7A9F8A5CC}"/>
                </a:ext>
              </a:extLst>
            </p:cNvPr>
            <p:cNvSpPr/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77E3F2FD-6266-A38B-F569-60DBB3C6DE1C}"/>
                </a:ext>
              </a:extLst>
            </p:cNvPr>
            <p:cNvSpPr/>
            <p:nvPr/>
          </p:nvSpPr>
          <p:spPr>
            <a:xfrm>
              <a:off x="10440006" y="1664"/>
              <a:ext cx="589280" cy="577850"/>
            </a:xfrm>
            <a:custGeom>
              <a:avLst/>
              <a:gdLst/>
              <a:ahLst/>
              <a:cxnLst/>
              <a:rect l="l" t="t" r="r" b="b"/>
              <a:pathLst>
                <a:path w="589279" h="577850">
                  <a:moveTo>
                    <a:pt x="322199" y="0"/>
                  </a:moveTo>
                  <a:lnTo>
                    <a:pt x="266598" y="0"/>
                  </a:lnTo>
                  <a:lnTo>
                    <a:pt x="218675" y="4295"/>
                  </a:lnTo>
                  <a:lnTo>
                    <a:pt x="173571" y="16679"/>
                  </a:lnTo>
                  <a:lnTo>
                    <a:pt x="132038" y="36400"/>
                  </a:lnTo>
                  <a:lnTo>
                    <a:pt x="94830" y="62702"/>
                  </a:lnTo>
                  <a:lnTo>
                    <a:pt x="62698" y="94835"/>
                  </a:lnTo>
                  <a:lnTo>
                    <a:pt x="36397" y="132044"/>
                  </a:lnTo>
                  <a:lnTo>
                    <a:pt x="16678" y="173576"/>
                  </a:lnTo>
                  <a:lnTo>
                    <a:pt x="4295" y="21867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5" y="358983"/>
                  </a:lnTo>
                  <a:lnTo>
                    <a:pt x="16678" y="404088"/>
                  </a:lnTo>
                  <a:lnTo>
                    <a:pt x="36397" y="445620"/>
                  </a:lnTo>
                  <a:lnTo>
                    <a:pt x="62698" y="482829"/>
                  </a:lnTo>
                  <a:lnTo>
                    <a:pt x="94830" y="514960"/>
                  </a:lnTo>
                  <a:lnTo>
                    <a:pt x="132038" y="541262"/>
                  </a:lnTo>
                  <a:lnTo>
                    <a:pt x="173571" y="560981"/>
                  </a:lnTo>
                  <a:lnTo>
                    <a:pt x="218675" y="57336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1" y="573364"/>
                  </a:lnTo>
                  <a:lnTo>
                    <a:pt x="415226" y="560981"/>
                  </a:lnTo>
                  <a:lnTo>
                    <a:pt x="456758" y="541262"/>
                  </a:lnTo>
                  <a:lnTo>
                    <a:pt x="493967" y="514960"/>
                  </a:lnTo>
                  <a:lnTo>
                    <a:pt x="526098" y="482829"/>
                  </a:lnTo>
                  <a:lnTo>
                    <a:pt x="552400" y="445620"/>
                  </a:lnTo>
                  <a:lnTo>
                    <a:pt x="572118" y="404088"/>
                  </a:lnTo>
                  <a:lnTo>
                    <a:pt x="584502" y="358983"/>
                  </a:lnTo>
                  <a:lnTo>
                    <a:pt x="588797" y="311061"/>
                  </a:lnTo>
                  <a:lnTo>
                    <a:pt x="588797" y="266598"/>
                  </a:lnTo>
                  <a:lnTo>
                    <a:pt x="584502" y="218678"/>
                  </a:lnTo>
                  <a:lnTo>
                    <a:pt x="572118" y="173576"/>
                  </a:lnTo>
                  <a:lnTo>
                    <a:pt x="552400" y="132044"/>
                  </a:lnTo>
                  <a:lnTo>
                    <a:pt x="526098" y="94835"/>
                  </a:lnTo>
                  <a:lnTo>
                    <a:pt x="493967" y="62702"/>
                  </a:lnTo>
                  <a:lnTo>
                    <a:pt x="456758" y="36400"/>
                  </a:lnTo>
                  <a:lnTo>
                    <a:pt x="415226" y="16679"/>
                  </a:lnTo>
                  <a:lnTo>
                    <a:pt x="370121" y="4295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7">
            <a:extLst>
              <a:ext uri="{FF2B5EF4-FFF2-40B4-BE49-F238E27FC236}">
                <a16:creationId xmlns:a16="http://schemas.microsoft.com/office/drawing/2014/main" id="{3692D552-8FF6-9424-3CDC-431977DA4191}"/>
              </a:ext>
            </a:extLst>
          </p:cNvPr>
          <p:cNvSpPr/>
          <p:nvPr userDrawn="1"/>
        </p:nvSpPr>
        <p:spPr>
          <a:xfrm>
            <a:off x="9297760" y="-263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37B2A5A-12FB-A4D9-0009-2DEF1E4974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207" y="271264"/>
            <a:ext cx="6783553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the heading </a:t>
            </a:r>
            <a:endParaRPr lang="en-US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3CECA831-5948-1F8C-2315-4FC35A370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14600" y="1219200"/>
            <a:ext cx="9035275" cy="5089525"/>
          </a:xfrm>
          <a:prstGeom prst="rect">
            <a:avLst/>
          </a:prstGeom>
        </p:spPr>
        <p:txBody>
          <a:bodyPr/>
          <a:lstStyle>
            <a:lvl1pPr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Click to edit text styles</a:t>
            </a:r>
          </a:p>
          <a:p>
            <a:pPr marL="12700" lvl="0">
              <a:lnSpc>
                <a:spcPct val="100000"/>
              </a:lnSpc>
              <a:spcBef>
                <a:spcPts val="100"/>
              </a:spcBef>
            </a:pPr>
            <a:endParaRPr lang="en-GB" dirty="0"/>
          </a:p>
          <a:p>
            <a:pPr marL="12700" lvl="1">
              <a:lnSpc>
                <a:spcPct val="100000"/>
              </a:lnSpc>
            </a:pPr>
            <a:r>
              <a:rPr lang="en-GB" dirty="0"/>
              <a:t>Text</a:t>
            </a:r>
          </a:p>
          <a:p>
            <a:pPr marL="278765" lvl="2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</a:pPr>
            <a:r>
              <a:rPr lang="en-GB" dirty="0"/>
              <a:t>Bullet points - </a:t>
            </a:r>
          </a:p>
        </p:txBody>
      </p:sp>
    </p:spTree>
    <p:extLst>
      <p:ext uri="{BB962C8B-B14F-4D97-AF65-F5344CB8AC3E}">
        <p14:creationId xmlns:p14="http://schemas.microsoft.com/office/powerpoint/2010/main" val="24618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CE15797-3D48-2ECF-1E29-CDF019CE3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12193193" y="0"/>
                </a:moveTo>
                <a:lnTo>
                  <a:pt x="0" y="0"/>
                </a:lnTo>
                <a:lnTo>
                  <a:pt x="0" y="3655580"/>
                </a:lnTo>
                <a:lnTo>
                  <a:pt x="12193193" y="365558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9A554B3-211A-5B26-FBBE-3C368B43B2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771841" y="849308"/>
            <a:ext cx="421005" cy="429259"/>
          </a:xfrm>
          <a:custGeom>
            <a:avLst/>
            <a:gdLst/>
            <a:ahLst/>
            <a:cxnLst/>
            <a:rect l="l" t="t" r="r" b="b"/>
            <a:pathLst>
              <a:path w="421004" h="429259">
                <a:moveTo>
                  <a:pt x="420585" y="0"/>
                </a:moveTo>
                <a:lnTo>
                  <a:pt x="0" y="0"/>
                </a:lnTo>
                <a:lnTo>
                  <a:pt x="0" y="40474"/>
                </a:lnTo>
                <a:lnTo>
                  <a:pt x="3024" y="89170"/>
                </a:lnTo>
                <a:lnTo>
                  <a:pt x="11855" y="136062"/>
                </a:lnTo>
                <a:lnTo>
                  <a:pt x="26130" y="180784"/>
                </a:lnTo>
                <a:lnTo>
                  <a:pt x="45483" y="222974"/>
                </a:lnTo>
                <a:lnTo>
                  <a:pt x="69552" y="262268"/>
                </a:lnTo>
                <a:lnTo>
                  <a:pt x="97972" y="298301"/>
                </a:lnTo>
                <a:lnTo>
                  <a:pt x="130381" y="330711"/>
                </a:lnTo>
                <a:lnTo>
                  <a:pt x="166414" y="359132"/>
                </a:lnTo>
                <a:lnTo>
                  <a:pt x="205708" y="383202"/>
                </a:lnTo>
                <a:lnTo>
                  <a:pt x="247898" y="402556"/>
                </a:lnTo>
                <a:lnTo>
                  <a:pt x="292622" y="416831"/>
                </a:lnTo>
                <a:lnTo>
                  <a:pt x="339515" y="425663"/>
                </a:lnTo>
                <a:lnTo>
                  <a:pt x="388213" y="428688"/>
                </a:lnTo>
                <a:lnTo>
                  <a:pt x="420585" y="428688"/>
                </a:lnTo>
                <a:lnTo>
                  <a:pt x="420585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A72E24B9-7024-C23D-7CC2-AEC729E3B49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771840" y="0"/>
            <a:ext cx="421640" cy="841375"/>
            <a:chOff x="11771840" y="0"/>
            <a:chExt cx="421640" cy="841375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05EDE18-5BCA-0434-2949-D1560B33D0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1" y="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42135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4" y="81071"/>
                  </a:lnTo>
                  <a:lnTo>
                    <a:pt x="11855" y="127964"/>
                  </a:lnTo>
                  <a:lnTo>
                    <a:pt x="26130" y="172689"/>
                  </a:lnTo>
                  <a:lnTo>
                    <a:pt x="45483" y="214880"/>
                  </a:lnTo>
                  <a:lnTo>
                    <a:pt x="69552" y="254175"/>
                  </a:lnTo>
                  <a:lnTo>
                    <a:pt x="97972" y="290209"/>
                  </a:lnTo>
                  <a:lnTo>
                    <a:pt x="130381" y="322620"/>
                  </a:lnTo>
                  <a:lnTo>
                    <a:pt x="166414" y="351042"/>
                  </a:lnTo>
                  <a:lnTo>
                    <a:pt x="205708" y="375112"/>
                  </a:lnTo>
                  <a:lnTo>
                    <a:pt x="247898" y="394466"/>
                  </a:lnTo>
                  <a:lnTo>
                    <a:pt x="292622" y="408741"/>
                  </a:lnTo>
                  <a:lnTo>
                    <a:pt x="339515" y="417573"/>
                  </a:lnTo>
                  <a:lnTo>
                    <a:pt x="388213" y="420598"/>
                  </a:lnTo>
                  <a:lnTo>
                    <a:pt x="421351" y="420598"/>
                  </a:lnTo>
                  <a:lnTo>
                    <a:pt x="421351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76F43DD-EDEC-639B-19FA-D5C628BB60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0" y="42059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234594" y="0"/>
                  </a:moveTo>
                  <a:lnTo>
                    <a:pt x="194106" y="0"/>
                  </a:lnTo>
                  <a:lnTo>
                    <a:pt x="149600" y="5127"/>
                  </a:lnTo>
                  <a:lnTo>
                    <a:pt x="108744" y="19732"/>
                  </a:lnTo>
                  <a:lnTo>
                    <a:pt x="72703" y="42648"/>
                  </a:lnTo>
                  <a:lnTo>
                    <a:pt x="42643" y="72711"/>
                  </a:lnTo>
                  <a:lnTo>
                    <a:pt x="19729" y="108754"/>
                  </a:lnTo>
                  <a:lnTo>
                    <a:pt x="5126" y="149612"/>
                  </a:lnTo>
                  <a:lnTo>
                    <a:pt x="0" y="194119"/>
                  </a:lnTo>
                  <a:lnTo>
                    <a:pt x="0" y="226479"/>
                  </a:lnTo>
                  <a:lnTo>
                    <a:pt x="5126" y="270986"/>
                  </a:lnTo>
                  <a:lnTo>
                    <a:pt x="19729" y="311844"/>
                  </a:lnTo>
                  <a:lnTo>
                    <a:pt x="42643" y="347887"/>
                  </a:lnTo>
                  <a:lnTo>
                    <a:pt x="72703" y="377950"/>
                  </a:lnTo>
                  <a:lnTo>
                    <a:pt x="108744" y="400866"/>
                  </a:lnTo>
                  <a:lnTo>
                    <a:pt x="149600" y="415471"/>
                  </a:lnTo>
                  <a:lnTo>
                    <a:pt x="194106" y="420598"/>
                  </a:lnTo>
                  <a:lnTo>
                    <a:pt x="234594" y="420598"/>
                  </a:lnTo>
                  <a:lnTo>
                    <a:pt x="279100" y="415471"/>
                  </a:lnTo>
                  <a:lnTo>
                    <a:pt x="319956" y="400866"/>
                  </a:lnTo>
                  <a:lnTo>
                    <a:pt x="355997" y="377950"/>
                  </a:lnTo>
                  <a:lnTo>
                    <a:pt x="386057" y="347887"/>
                  </a:lnTo>
                  <a:lnTo>
                    <a:pt x="408971" y="311844"/>
                  </a:lnTo>
                  <a:lnTo>
                    <a:pt x="421352" y="277202"/>
                  </a:lnTo>
                  <a:lnTo>
                    <a:pt x="421352" y="143396"/>
                  </a:lnTo>
                  <a:lnTo>
                    <a:pt x="386057" y="72711"/>
                  </a:lnTo>
                  <a:lnTo>
                    <a:pt x="355997" y="42648"/>
                  </a:lnTo>
                  <a:lnTo>
                    <a:pt x="319956" y="19732"/>
                  </a:lnTo>
                  <a:lnTo>
                    <a:pt x="279100" y="5127"/>
                  </a:lnTo>
                  <a:lnTo>
                    <a:pt x="234594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7">
            <a:extLst>
              <a:ext uri="{FF2B5EF4-FFF2-40B4-BE49-F238E27FC236}">
                <a16:creationId xmlns:a16="http://schemas.microsoft.com/office/drawing/2014/main" id="{81F9F64F-21BB-B6F5-A79A-F69381056F3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15198" y="0"/>
            <a:ext cx="858519" cy="1270000"/>
            <a:chOff x="10915198" y="0"/>
            <a:chExt cx="858519" cy="1270000"/>
          </a:xfrm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3C43B1B-1794-9119-1B86-6CF10A14D3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8037" y="0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74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76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20"/>
                  </a:lnTo>
                  <a:lnTo>
                    <a:pt x="130378" y="322630"/>
                  </a:lnTo>
                  <a:lnTo>
                    <a:pt x="166420" y="351053"/>
                  </a:lnTo>
                  <a:lnTo>
                    <a:pt x="205701" y="375119"/>
                  </a:lnTo>
                  <a:lnTo>
                    <a:pt x="247904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156C3225-10E4-A117-84B4-B34329452C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7098" y="438606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62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64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49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45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08" y="351040"/>
                  </a:lnTo>
                  <a:lnTo>
                    <a:pt x="205701" y="375119"/>
                  </a:lnTo>
                  <a:lnTo>
                    <a:pt x="247891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13D87728-4822-8137-DA96-4CBA3F35A5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5193" y="849299"/>
              <a:ext cx="857885" cy="421005"/>
            </a:xfrm>
            <a:custGeom>
              <a:avLst/>
              <a:gdLst/>
              <a:ahLst/>
              <a:cxnLst/>
              <a:rect l="l" t="t" r="r" b="b"/>
              <a:pathLst>
                <a:path w="857884" h="421005">
                  <a:moveTo>
                    <a:pt x="42870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20" y="351040"/>
                  </a:lnTo>
                  <a:lnTo>
                    <a:pt x="205701" y="375107"/>
                  </a:lnTo>
                  <a:lnTo>
                    <a:pt x="247904" y="394462"/>
                  </a:lnTo>
                  <a:lnTo>
                    <a:pt x="292620" y="408736"/>
                  </a:lnTo>
                  <a:lnTo>
                    <a:pt x="339509" y="417563"/>
                  </a:lnTo>
                  <a:lnTo>
                    <a:pt x="388213" y="420585"/>
                  </a:lnTo>
                  <a:lnTo>
                    <a:pt x="428701" y="420585"/>
                  </a:lnTo>
                  <a:lnTo>
                    <a:pt x="428701" y="0"/>
                  </a:lnTo>
                  <a:close/>
                </a:path>
                <a:path w="857884" h="421005">
                  <a:moveTo>
                    <a:pt x="857402" y="12"/>
                  </a:moveTo>
                  <a:lnTo>
                    <a:pt x="428713" y="12"/>
                  </a:lnTo>
                  <a:lnTo>
                    <a:pt x="428713" y="420598"/>
                  </a:lnTo>
                  <a:lnTo>
                    <a:pt x="469188" y="420598"/>
                  </a:lnTo>
                  <a:lnTo>
                    <a:pt x="517893" y="417563"/>
                  </a:lnTo>
                  <a:lnTo>
                    <a:pt x="564781" y="408736"/>
                  </a:lnTo>
                  <a:lnTo>
                    <a:pt x="609498" y="394462"/>
                  </a:lnTo>
                  <a:lnTo>
                    <a:pt x="651687" y="375107"/>
                  </a:lnTo>
                  <a:lnTo>
                    <a:pt x="690981" y="351040"/>
                  </a:lnTo>
                  <a:lnTo>
                    <a:pt x="727024" y="322618"/>
                  </a:lnTo>
                  <a:lnTo>
                    <a:pt x="759434" y="290207"/>
                  </a:lnTo>
                  <a:lnTo>
                    <a:pt x="787844" y="254177"/>
                  </a:lnTo>
                  <a:lnTo>
                    <a:pt x="811923" y="214884"/>
                  </a:lnTo>
                  <a:lnTo>
                    <a:pt x="831278" y="172694"/>
                  </a:lnTo>
                  <a:lnTo>
                    <a:pt x="845553" y="127965"/>
                  </a:lnTo>
                  <a:lnTo>
                    <a:pt x="854379" y="81076"/>
                  </a:lnTo>
                  <a:lnTo>
                    <a:pt x="857402" y="32385"/>
                  </a:lnTo>
                  <a:lnTo>
                    <a:pt x="857402" y="12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1">
            <a:extLst>
              <a:ext uri="{FF2B5EF4-FFF2-40B4-BE49-F238E27FC236}">
                <a16:creationId xmlns:a16="http://schemas.microsoft.com/office/drawing/2014/main" id="{982A4A1A-9BFA-5A13-404F-843CAF7D27E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62D2659D-797A-F8BF-25FF-7C0A208066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18B71FBA-598D-82DB-432B-A47E3702DD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A63BE7A-7B3F-5A24-94CB-20798C3CC010}"/>
              </a:ext>
            </a:extLst>
          </p:cNvPr>
          <p:cNvSpPr txBox="1">
            <a:spLocks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6BF420-08FE-3ED6-CB3F-2160BCEA176B}"/>
              </a:ext>
            </a:extLst>
          </p:cNvPr>
          <p:cNvSpPr txBox="1"/>
          <p:nvPr userDrawn="1"/>
        </p:nvSpPr>
        <p:spPr>
          <a:xfrm>
            <a:off x="8220075" y="5705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7891712C-628F-B777-9883-6E173D512913}"/>
              </a:ext>
            </a:extLst>
          </p:cNvPr>
          <p:cNvSpPr txBox="1">
            <a:spLocks noGrp="1"/>
          </p:cNvSpPr>
          <p:nvPr>
            <p:ph type="title" idx="4294967295" hasCustomPrompt="1"/>
          </p:nvPr>
        </p:nvSpPr>
        <p:spPr>
          <a:xfrm>
            <a:off x="4351700" y="1887867"/>
            <a:ext cx="4307840" cy="135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ts val="52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0" cap="none" spc="-1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</a:t>
            </a:r>
            <a:endParaRPr kumimoji="0" lang="en-GB" sz="4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5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0330" algn="l"/>
                <a:tab pos="2092325" algn="l"/>
                <a:tab pos="2980690" algn="l"/>
              </a:tabLst>
              <a:defRPr/>
            </a:pPr>
            <a:r>
              <a:rPr kumimoji="0" lang="en-GB" sz="4500" b="1" i="0" u="none" strike="noStrike" kern="0" cap="none" spc="-1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</a:t>
            </a:r>
            <a:r>
              <a:rPr kumimoji="0" lang="en-GB" sz="4500" b="1" i="0" u="none" strike="noStrike" kern="0" cap="none" spc="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25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</a:t>
            </a:r>
            <a:r>
              <a:rPr kumimoji="0" lang="en-GB" sz="4500" b="1" i="0" u="none" strike="noStrike" kern="0" cap="none" spc="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25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</a:t>
            </a:r>
            <a:r>
              <a:rPr kumimoji="0" lang="en-GB" sz="4500" b="1" i="0" u="none" strike="noStrike" kern="0" cap="none" spc="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2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here</a:t>
            </a:r>
            <a:endParaRPr kumimoji="0" lang="en-GB" sz="4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52EE17F-27D3-E4DF-53A6-0E9A35216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4001730"/>
            <a:ext cx="5814263" cy="721766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00" indent="0">
              <a:lnSpc>
                <a:spcPct val="100000"/>
              </a:lnSpc>
              <a:spcBef>
                <a:spcPts val="1540"/>
              </a:spcBef>
              <a:buNone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dirty="0"/>
              <a:t>Click to edit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32E18CB1-1C2C-E6E6-82F9-2005C8EE47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0" y="3655580"/>
                </a:moveTo>
                <a:lnTo>
                  <a:pt x="12193193" y="3655580"/>
                </a:lnTo>
                <a:lnTo>
                  <a:pt x="12193193" y="0"/>
                </a:lnTo>
                <a:lnTo>
                  <a:pt x="0" y="0"/>
                </a:lnTo>
                <a:lnTo>
                  <a:pt x="0" y="3655580"/>
                </a:lnTo>
                <a:close/>
              </a:path>
            </a:pathLst>
          </a:custGeom>
          <a:solidFill>
            <a:srgbClr val="8FD1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EA11558-3333-9F9E-47BE-F25CE46BA7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418037" y="1609131"/>
            <a:ext cx="775335" cy="812800"/>
          </a:xfrm>
          <a:custGeom>
            <a:avLst/>
            <a:gdLst/>
            <a:ahLst/>
            <a:cxnLst/>
            <a:rect l="l" t="t" r="r" b="b"/>
            <a:pathLst>
              <a:path w="775334" h="812800">
                <a:moveTo>
                  <a:pt x="775157" y="0"/>
                </a:moveTo>
                <a:lnTo>
                  <a:pt x="0" y="0"/>
                </a:lnTo>
                <a:lnTo>
                  <a:pt x="0" y="76695"/>
                </a:lnTo>
                <a:lnTo>
                  <a:pt x="1564" y="125055"/>
                </a:lnTo>
                <a:lnTo>
                  <a:pt x="6193" y="172580"/>
                </a:lnTo>
                <a:lnTo>
                  <a:pt x="13789" y="219173"/>
                </a:lnTo>
                <a:lnTo>
                  <a:pt x="24256" y="264737"/>
                </a:lnTo>
                <a:lnTo>
                  <a:pt x="37496" y="309175"/>
                </a:lnTo>
                <a:lnTo>
                  <a:pt x="53414" y="352390"/>
                </a:lnTo>
                <a:lnTo>
                  <a:pt x="71911" y="394286"/>
                </a:lnTo>
                <a:lnTo>
                  <a:pt x="92891" y="434765"/>
                </a:lnTo>
                <a:lnTo>
                  <a:pt x="116256" y="473730"/>
                </a:lnTo>
                <a:lnTo>
                  <a:pt x="141912" y="511085"/>
                </a:lnTo>
                <a:lnTo>
                  <a:pt x="169759" y="546732"/>
                </a:lnTo>
                <a:lnTo>
                  <a:pt x="199701" y="580575"/>
                </a:lnTo>
                <a:lnTo>
                  <a:pt x="231642" y="612517"/>
                </a:lnTo>
                <a:lnTo>
                  <a:pt x="265485" y="642460"/>
                </a:lnTo>
                <a:lnTo>
                  <a:pt x="301132" y="670309"/>
                </a:lnTo>
                <a:lnTo>
                  <a:pt x="338486" y="695965"/>
                </a:lnTo>
                <a:lnTo>
                  <a:pt x="377452" y="719332"/>
                </a:lnTo>
                <a:lnTo>
                  <a:pt x="417931" y="740313"/>
                </a:lnTo>
                <a:lnTo>
                  <a:pt x="459827" y="758811"/>
                </a:lnTo>
                <a:lnTo>
                  <a:pt x="503043" y="774729"/>
                </a:lnTo>
                <a:lnTo>
                  <a:pt x="547482" y="787970"/>
                </a:lnTo>
                <a:lnTo>
                  <a:pt x="593048" y="798437"/>
                </a:lnTo>
                <a:lnTo>
                  <a:pt x="639643" y="806034"/>
                </a:lnTo>
                <a:lnTo>
                  <a:pt x="687170" y="810663"/>
                </a:lnTo>
                <a:lnTo>
                  <a:pt x="735533" y="812228"/>
                </a:lnTo>
                <a:lnTo>
                  <a:pt x="775157" y="812228"/>
                </a:lnTo>
                <a:lnTo>
                  <a:pt x="775157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F98D0723-36BC-9232-FC0C-7B9F7DFACB3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418034" y="0"/>
            <a:ext cx="775335" cy="1593850"/>
            <a:chOff x="11418034" y="0"/>
            <a:chExt cx="775335" cy="159385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4BA7D442-61F7-C753-2430-3DCAA421D1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8036" y="0"/>
              <a:ext cx="775335" cy="796925"/>
            </a:xfrm>
            <a:custGeom>
              <a:avLst/>
              <a:gdLst/>
              <a:ahLst/>
              <a:cxnLst/>
              <a:rect l="l" t="t" r="r" b="b"/>
              <a:pathLst>
                <a:path w="775334" h="796925">
                  <a:moveTo>
                    <a:pt x="775157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1564" y="109702"/>
                  </a:lnTo>
                  <a:lnTo>
                    <a:pt x="6193" y="157228"/>
                  </a:lnTo>
                  <a:lnTo>
                    <a:pt x="13789" y="203822"/>
                  </a:lnTo>
                  <a:lnTo>
                    <a:pt x="24256" y="249387"/>
                  </a:lnTo>
                  <a:lnTo>
                    <a:pt x="37496" y="293825"/>
                  </a:lnTo>
                  <a:lnTo>
                    <a:pt x="53414" y="337041"/>
                  </a:lnTo>
                  <a:lnTo>
                    <a:pt x="71911" y="378937"/>
                  </a:lnTo>
                  <a:lnTo>
                    <a:pt x="92891" y="419416"/>
                  </a:lnTo>
                  <a:lnTo>
                    <a:pt x="116256" y="458381"/>
                  </a:lnTo>
                  <a:lnTo>
                    <a:pt x="141912" y="495736"/>
                  </a:lnTo>
                  <a:lnTo>
                    <a:pt x="169759" y="531383"/>
                  </a:lnTo>
                  <a:lnTo>
                    <a:pt x="199701" y="565226"/>
                  </a:lnTo>
                  <a:lnTo>
                    <a:pt x="231642" y="597167"/>
                  </a:lnTo>
                  <a:lnTo>
                    <a:pt x="265485" y="627110"/>
                  </a:lnTo>
                  <a:lnTo>
                    <a:pt x="301132" y="654958"/>
                  </a:lnTo>
                  <a:lnTo>
                    <a:pt x="338486" y="680614"/>
                  </a:lnTo>
                  <a:lnTo>
                    <a:pt x="377452" y="703980"/>
                  </a:lnTo>
                  <a:lnTo>
                    <a:pt x="417931" y="724960"/>
                  </a:lnTo>
                  <a:lnTo>
                    <a:pt x="459827" y="743458"/>
                  </a:lnTo>
                  <a:lnTo>
                    <a:pt x="503043" y="759376"/>
                  </a:lnTo>
                  <a:lnTo>
                    <a:pt x="547482" y="772616"/>
                  </a:lnTo>
                  <a:lnTo>
                    <a:pt x="593048" y="783084"/>
                  </a:lnTo>
                  <a:lnTo>
                    <a:pt x="639643" y="790680"/>
                  </a:lnTo>
                  <a:lnTo>
                    <a:pt x="687170" y="795309"/>
                  </a:lnTo>
                  <a:lnTo>
                    <a:pt x="735533" y="796874"/>
                  </a:lnTo>
                  <a:lnTo>
                    <a:pt x="775157" y="796874"/>
                  </a:lnTo>
                  <a:lnTo>
                    <a:pt x="775157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08373C0-5712-D000-469E-43ABAF7E718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8034" y="796871"/>
              <a:ext cx="775335" cy="796925"/>
            </a:xfrm>
            <a:custGeom>
              <a:avLst/>
              <a:gdLst/>
              <a:ahLst/>
              <a:cxnLst/>
              <a:rect l="l" t="t" r="r" b="b"/>
              <a:pathLst>
                <a:path w="775334" h="796925">
                  <a:moveTo>
                    <a:pt x="444474" y="0"/>
                  </a:moveTo>
                  <a:lnTo>
                    <a:pt x="367766" y="0"/>
                  </a:lnTo>
                  <a:lnTo>
                    <a:pt x="321634" y="2865"/>
                  </a:lnTo>
                  <a:lnTo>
                    <a:pt x="277213" y="11232"/>
                  </a:lnTo>
                  <a:lnTo>
                    <a:pt x="234845" y="24756"/>
                  </a:lnTo>
                  <a:lnTo>
                    <a:pt x="194878" y="43092"/>
                  </a:lnTo>
                  <a:lnTo>
                    <a:pt x="157653" y="65895"/>
                  </a:lnTo>
                  <a:lnTo>
                    <a:pt x="123518" y="92821"/>
                  </a:lnTo>
                  <a:lnTo>
                    <a:pt x="92816" y="123525"/>
                  </a:lnTo>
                  <a:lnTo>
                    <a:pt x="65891" y="157662"/>
                  </a:lnTo>
                  <a:lnTo>
                    <a:pt x="43089" y="194887"/>
                  </a:lnTo>
                  <a:lnTo>
                    <a:pt x="24754" y="234856"/>
                  </a:lnTo>
                  <a:lnTo>
                    <a:pt x="11231" y="277225"/>
                  </a:lnTo>
                  <a:lnTo>
                    <a:pt x="2865" y="321647"/>
                  </a:lnTo>
                  <a:lnTo>
                    <a:pt x="0" y="367779"/>
                  </a:lnTo>
                  <a:lnTo>
                    <a:pt x="0" y="429107"/>
                  </a:lnTo>
                  <a:lnTo>
                    <a:pt x="2865" y="475236"/>
                  </a:lnTo>
                  <a:lnTo>
                    <a:pt x="11231" y="519656"/>
                  </a:lnTo>
                  <a:lnTo>
                    <a:pt x="24754" y="562023"/>
                  </a:lnTo>
                  <a:lnTo>
                    <a:pt x="43089" y="601990"/>
                  </a:lnTo>
                  <a:lnTo>
                    <a:pt x="65891" y="639214"/>
                  </a:lnTo>
                  <a:lnTo>
                    <a:pt x="92816" y="673350"/>
                  </a:lnTo>
                  <a:lnTo>
                    <a:pt x="123518" y="704053"/>
                  </a:lnTo>
                  <a:lnTo>
                    <a:pt x="157653" y="730979"/>
                  </a:lnTo>
                  <a:lnTo>
                    <a:pt x="194878" y="753781"/>
                  </a:lnTo>
                  <a:lnTo>
                    <a:pt x="234845" y="772117"/>
                  </a:lnTo>
                  <a:lnTo>
                    <a:pt x="277213" y="785641"/>
                  </a:lnTo>
                  <a:lnTo>
                    <a:pt x="321634" y="794008"/>
                  </a:lnTo>
                  <a:lnTo>
                    <a:pt x="367766" y="796874"/>
                  </a:lnTo>
                  <a:lnTo>
                    <a:pt x="444474" y="796874"/>
                  </a:lnTo>
                  <a:lnTo>
                    <a:pt x="490606" y="794008"/>
                  </a:lnTo>
                  <a:lnTo>
                    <a:pt x="535028" y="785641"/>
                  </a:lnTo>
                  <a:lnTo>
                    <a:pt x="577396" y="772117"/>
                  </a:lnTo>
                  <a:lnTo>
                    <a:pt x="617366" y="753781"/>
                  </a:lnTo>
                  <a:lnTo>
                    <a:pt x="654591" y="730979"/>
                  </a:lnTo>
                  <a:lnTo>
                    <a:pt x="688728" y="704053"/>
                  </a:lnTo>
                  <a:lnTo>
                    <a:pt x="719432" y="673350"/>
                  </a:lnTo>
                  <a:lnTo>
                    <a:pt x="746357" y="639214"/>
                  </a:lnTo>
                  <a:lnTo>
                    <a:pt x="769161" y="601990"/>
                  </a:lnTo>
                  <a:lnTo>
                    <a:pt x="775159" y="588915"/>
                  </a:lnTo>
                  <a:lnTo>
                    <a:pt x="775159" y="207963"/>
                  </a:lnTo>
                  <a:lnTo>
                    <a:pt x="746357" y="157662"/>
                  </a:lnTo>
                  <a:lnTo>
                    <a:pt x="719432" y="123525"/>
                  </a:lnTo>
                  <a:lnTo>
                    <a:pt x="688728" y="92821"/>
                  </a:lnTo>
                  <a:lnTo>
                    <a:pt x="654591" y="65895"/>
                  </a:lnTo>
                  <a:lnTo>
                    <a:pt x="617366" y="43092"/>
                  </a:lnTo>
                  <a:lnTo>
                    <a:pt x="577396" y="24756"/>
                  </a:lnTo>
                  <a:lnTo>
                    <a:pt x="535028" y="11232"/>
                  </a:lnTo>
                  <a:lnTo>
                    <a:pt x="490606" y="2865"/>
                  </a:lnTo>
                  <a:lnTo>
                    <a:pt x="444474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6">
            <a:extLst>
              <a:ext uri="{FF2B5EF4-FFF2-40B4-BE49-F238E27FC236}">
                <a16:creationId xmlns:a16="http://schemas.microsoft.com/office/drawing/2014/main" id="{96E57062-A4EB-A272-5063-3EB28FA3F79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795000" y="0"/>
            <a:ext cx="1626870" cy="2406015"/>
            <a:chOff x="9795000" y="0"/>
            <a:chExt cx="1626870" cy="2406015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5EE7F1B5-8EEC-3A75-2949-04F9960BD8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00387" y="0"/>
              <a:ext cx="1621155" cy="796925"/>
            </a:xfrm>
            <a:custGeom>
              <a:avLst/>
              <a:gdLst/>
              <a:ahLst/>
              <a:cxnLst/>
              <a:rect l="l" t="t" r="r" b="b"/>
              <a:pathLst>
                <a:path w="1621154" h="796925">
                  <a:moveTo>
                    <a:pt x="1620862" y="735533"/>
                  </a:moveTo>
                  <a:lnTo>
                    <a:pt x="1619300" y="687171"/>
                  </a:lnTo>
                  <a:lnTo>
                    <a:pt x="1614678" y="639648"/>
                  </a:lnTo>
                  <a:lnTo>
                    <a:pt x="1607083" y="593051"/>
                  </a:lnTo>
                  <a:lnTo>
                    <a:pt x="1596605" y="547484"/>
                  </a:lnTo>
                  <a:lnTo>
                    <a:pt x="1583372" y="503047"/>
                  </a:lnTo>
                  <a:lnTo>
                    <a:pt x="1567446" y="459828"/>
                  </a:lnTo>
                  <a:lnTo>
                    <a:pt x="1548955" y="417931"/>
                  </a:lnTo>
                  <a:lnTo>
                    <a:pt x="1527975" y="377456"/>
                  </a:lnTo>
                  <a:lnTo>
                    <a:pt x="1504607" y="338493"/>
                  </a:lnTo>
                  <a:lnTo>
                    <a:pt x="1478953" y="301142"/>
                  </a:lnTo>
                  <a:lnTo>
                    <a:pt x="1451102" y="265493"/>
                  </a:lnTo>
                  <a:lnTo>
                    <a:pt x="1421155" y="231648"/>
                  </a:lnTo>
                  <a:lnTo>
                    <a:pt x="1389214" y="199707"/>
                  </a:lnTo>
                  <a:lnTo>
                    <a:pt x="1355369" y="169760"/>
                  </a:lnTo>
                  <a:lnTo>
                    <a:pt x="1319720" y="141922"/>
                  </a:lnTo>
                  <a:lnTo>
                    <a:pt x="1282369" y="116268"/>
                  </a:lnTo>
                  <a:lnTo>
                    <a:pt x="1243406" y="92900"/>
                  </a:lnTo>
                  <a:lnTo>
                    <a:pt x="1202931" y="71920"/>
                  </a:lnTo>
                  <a:lnTo>
                    <a:pt x="1161034" y="53416"/>
                  </a:lnTo>
                  <a:lnTo>
                    <a:pt x="1117815" y="37503"/>
                  </a:lnTo>
                  <a:lnTo>
                    <a:pt x="1073378" y="24257"/>
                  </a:lnTo>
                  <a:lnTo>
                    <a:pt x="1027811" y="13792"/>
                  </a:lnTo>
                  <a:lnTo>
                    <a:pt x="981214" y="6197"/>
                  </a:lnTo>
                  <a:lnTo>
                    <a:pt x="933691" y="1574"/>
                  </a:lnTo>
                  <a:lnTo>
                    <a:pt x="885329" y="0"/>
                  </a:lnTo>
                  <a:lnTo>
                    <a:pt x="812241" y="0"/>
                  </a:lnTo>
                  <a:lnTo>
                    <a:pt x="808634" y="0"/>
                  </a:lnTo>
                  <a:lnTo>
                    <a:pt x="0" y="0"/>
                  </a:lnTo>
                  <a:lnTo>
                    <a:pt x="0" y="61341"/>
                  </a:lnTo>
                  <a:lnTo>
                    <a:pt x="1562" y="109702"/>
                  </a:lnTo>
                  <a:lnTo>
                    <a:pt x="6184" y="157238"/>
                  </a:lnTo>
                  <a:lnTo>
                    <a:pt x="13779" y="203822"/>
                  </a:lnTo>
                  <a:lnTo>
                    <a:pt x="24257" y="249389"/>
                  </a:lnTo>
                  <a:lnTo>
                    <a:pt x="37490" y="293827"/>
                  </a:lnTo>
                  <a:lnTo>
                    <a:pt x="53416" y="337045"/>
                  </a:lnTo>
                  <a:lnTo>
                    <a:pt x="71907" y="378942"/>
                  </a:lnTo>
                  <a:lnTo>
                    <a:pt x="92887" y="419417"/>
                  </a:lnTo>
                  <a:lnTo>
                    <a:pt x="116255" y="458393"/>
                  </a:lnTo>
                  <a:lnTo>
                    <a:pt x="141909" y="495744"/>
                  </a:lnTo>
                  <a:lnTo>
                    <a:pt x="169760" y="531393"/>
                  </a:lnTo>
                  <a:lnTo>
                    <a:pt x="199694" y="565238"/>
                  </a:lnTo>
                  <a:lnTo>
                    <a:pt x="231635" y="597179"/>
                  </a:lnTo>
                  <a:lnTo>
                    <a:pt x="265480" y="627113"/>
                  </a:lnTo>
                  <a:lnTo>
                    <a:pt x="301129" y="654964"/>
                  </a:lnTo>
                  <a:lnTo>
                    <a:pt x="338480" y="680618"/>
                  </a:lnTo>
                  <a:lnTo>
                    <a:pt x="377444" y="703986"/>
                  </a:lnTo>
                  <a:lnTo>
                    <a:pt x="417931" y="724966"/>
                  </a:lnTo>
                  <a:lnTo>
                    <a:pt x="459828" y="743470"/>
                  </a:lnTo>
                  <a:lnTo>
                    <a:pt x="503034" y="759383"/>
                  </a:lnTo>
                  <a:lnTo>
                    <a:pt x="547484" y="772617"/>
                  </a:lnTo>
                  <a:lnTo>
                    <a:pt x="593039" y="783094"/>
                  </a:lnTo>
                  <a:lnTo>
                    <a:pt x="639635" y="790689"/>
                  </a:lnTo>
                  <a:lnTo>
                    <a:pt x="687171" y="795312"/>
                  </a:lnTo>
                  <a:lnTo>
                    <a:pt x="735533" y="796874"/>
                  </a:lnTo>
                  <a:lnTo>
                    <a:pt x="808634" y="796874"/>
                  </a:lnTo>
                  <a:lnTo>
                    <a:pt x="812241" y="796874"/>
                  </a:lnTo>
                  <a:lnTo>
                    <a:pt x="1620862" y="796874"/>
                  </a:lnTo>
                  <a:lnTo>
                    <a:pt x="1620862" y="735533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B2813F56-4491-427D-42C5-F4099DEF83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8596" y="831011"/>
              <a:ext cx="1621155" cy="796925"/>
            </a:xfrm>
            <a:custGeom>
              <a:avLst/>
              <a:gdLst/>
              <a:ahLst/>
              <a:cxnLst/>
              <a:rect l="l" t="t" r="r" b="b"/>
              <a:pathLst>
                <a:path w="1621154" h="796925">
                  <a:moveTo>
                    <a:pt x="1620862" y="735533"/>
                  </a:moveTo>
                  <a:lnTo>
                    <a:pt x="1619300" y="687171"/>
                  </a:lnTo>
                  <a:lnTo>
                    <a:pt x="1614678" y="639635"/>
                  </a:lnTo>
                  <a:lnTo>
                    <a:pt x="1607083" y="593051"/>
                  </a:lnTo>
                  <a:lnTo>
                    <a:pt x="1596605" y="547484"/>
                  </a:lnTo>
                  <a:lnTo>
                    <a:pt x="1583372" y="503047"/>
                  </a:lnTo>
                  <a:lnTo>
                    <a:pt x="1567446" y="459828"/>
                  </a:lnTo>
                  <a:lnTo>
                    <a:pt x="1548955" y="417931"/>
                  </a:lnTo>
                  <a:lnTo>
                    <a:pt x="1527975" y="377444"/>
                  </a:lnTo>
                  <a:lnTo>
                    <a:pt x="1504607" y="338480"/>
                  </a:lnTo>
                  <a:lnTo>
                    <a:pt x="1478953" y="301129"/>
                  </a:lnTo>
                  <a:lnTo>
                    <a:pt x="1451102" y="265480"/>
                  </a:lnTo>
                  <a:lnTo>
                    <a:pt x="1421155" y="231635"/>
                  </a:lnTo>
                  <a:lnTo>
                    <a:pt x="1389214" y="199694"/>
                  </a:lnTo>
                  <a:lnTo>
                    <a:pt x="1355369" y="169760"/>
                  </a:lnTo>
                  <a:lnTo>
                    <a:pt x="1319720" y="141909"/>
                  </a:lnTo>
                  <a:lnTo>
                    <a:pt x="1282369" y="116255"/>
                  </a:lnTo>
                  <a:lnTo>
                    <a:pt x="1243406" y="92887"/>
                  </a:lnTo>
                  <a:lnTo>
                    <a:pt x="1202931" y="71907"/>
                  </a:lnTo>
                  <a:lnTo>
                    <a:pt x="1161034" y="53416"/>
                  </a:lnTo>
                  <a:lnTo>
                    <a:pt x="1117815" y="37490"/>
                  </a:lnTo>
                  <a:lnTo>
                    <a:pt x="1073378" y="24257"/>
                  </a:lnTo>
                  <a:lnTo>
                    <a:pt x="1027811" y="13792"/>
                  </a:lnTo>
                  <a:lnTo>
                    <a:pt x="981214" y="6184"/>
                  </a:lnTo>
                  <a:lnTo>
                    <a:pt x="933691" y="1562"/>
                  </a:lnTo>
                  <a:lnTo>
                    <a:pt x="885329" y="0"/>
                  </a:lnTo>
                  <a:lnTo>
                    <a:pt x="812241" y="0"/>
                  </a:lnTo>
                  <a:lnTo>
                    <a:pt x="808634" y="0"/>
                  </a:lnTo>
                  <a:lnTo>
                    <a:pt x="0" y="0"/>
                  </a:lnTo>
                  <a:lnTo>
                    <a:pt x="0" y="61341"/>
                  </a:lnTo>
                  <a:lnTo>
                    <a:pt x="1562" y="109702"/>
                  </a:lnTo>
                  <a:lnTo>
                    <a:pt x="6184" y="157226"/>
                  </a:lnTo>
                  <a:lnTo>
                    <a:pt x="13779" y="203822"/>
                  </a:lnTo>
                  <a:lnTo>
                    <a:pt x="24257" y="249389"/>
                  </a:lnTo>
                  <a:lnTo>
                    <a:pt x="37490" y="293827"/>
                  </a:lnTo>
                  <a:lnTo>
                    <a:pt x="53416" y="337045"/>
                  </a:lnTo>
                  <a:lnTo>
                    <a:pt x="71907" y="378929"/>
                  </a:lnTo>
                  <a:lnTo>
                    <a:pt x="92887" y="419417"/>
                  </a:lnTo>
                  <a:lnTo>
                    <a:pt x="116255" y="458381"/>
                  </a:lnTo>
                  <a:lnTo>
                    <a:pt x="141909" y="495731"/>
                  </a:lnTo>
                  <a:lnTo>
                    <a:pt x="169760" y="531380"/>
                  </a:lnTo>
                  <a:lnTo>
                    <a:pt x="199694" y="565226"/>
                  </a:lnTo>
                  <a:lnTo>
                    <a:pt x="231635" y="597166"/>
                  </a:lnTo>
                  <a:lnTo>
                    <a:pt x="265480" y="627113"/>
                  </a:lnTo>
                  <a:lnTo>
                    <a:pt x="301129" y="654951"/>
                  </a:lnTo>
                  <a:lnTo>
                    <a:pt x="338480" y="680605"/>
                  </a:lnTo>
                  <a:lnTo>
                    <a:pt x="377444" y="703973"/>
                  </a:lnTo>
                  <a:lnTo>
                    <a:pt x="417931" y="724954"/>
                  </a:lnTo>
                  <a:lnTo>
                    <a:pt x="459828" y="743458"/>
                  </a:lnTo>
                  <a:lnTo>
                    <a:pt x="503034" y="759371"/>
                  </a:lnTo>
                  <a:lnTo>
                    <a:pt x="547484" y="772617"/>
                  </a:lnTo>
                  <a:lnTo>
                    <a:pt x="593039" y="783082"/>
                  </a:lnTo>
                  <a:lnTo>
                    <a:pt x="639635" y="790676"/>
                  </a:lnTo>
                  <a:lnTo>
                    <a:pt x="687171" y="795312"/>
                  </a:lnTo>
                  <a:lnTo>
                    <a:pt x="735533" y="796874"/>
                  </a:lnTo>
                  <a:lnTo>
                    <a:pt x="808634" y="796874"/>
                  </a:lnTo>
                  <a:lnTo>
                    <a:pt x="812241" y="796874"/>
                  </a:lnTo>
                  <a:lnTo>
                    <a:pt x="1620862" y="796874"/>
                  </a:lnTo>
                  <a:lnTo>
                    <a:pt x="1620862" y="735533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22444908-37B8-447D-AAED-7E4D41B4F9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4989" y="1609127"/>
              <a:ext cx="1624965" cy="796925"/>
            </a:xfrm>
            <a:custGeom>
              <a:avLst/>
              <a:gdLst/>
              <a:ahLst/>
              <a:cxnLst/>
              <a:rect l="l" t="t" r="r" b="b"/>
              <a:pathLst>
                <a:path w="1624965" h="796925">
                  <a:moveTo>
                    <a:pt x="812241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1574" y="109702"/>
                  </a:lnTo>
                  <a:lnTo>
                    <a:pt x="6197" y="157226"/>
                  </a:lnTo>
                  <a:lnTo>
                    <a:pt x="13792" y="203822"/>
                  </a:lnTo>
                  <a:lnTo>
                    <a:pt x="24257" y="249389"/>
                  </a:lnTo>
                  <a:lnTo>
                    <a:pt x="37503" y="293827"/>
                  </a:lnTo>
                  <a:lnTo>
                    <a:pt x="53416" y="337045"/>
                  </a:lnTo>
                  <a:lnTo>
                    <a:pt x="71920" y="378942"/>
                  </a:lnTo>
                  <a:lnTo>
                    <a:pt x="92900" y="419417"/>
                  </a:lnTo>
                  <a:lnTo>
                    <a:pt x="116255" y="458381"/>
                  </a:lnTo>
                  <a:lnTo>
                    <a:pt x="141922" y="495731"/>
                  </a:lnTo>
                  <a:lnTo>
                    <a:pt x="169760" y="531380"/>
                  </a:lnTo>
                  <a:lnTo>
                    <a:pt x="199707" y="565226"/>
                  </a:lnTo>
                  <a:lnTo>
                    <a:pt x="231648" y="597166"/>
                  </a:lnTo>
                  <a:lnTo>
                    <a:pt x="265493" y="627113"/>
                  </a:lnTo>
                  <a:lnTo>
                    <a:pt x="301142" y="654951"/>
                  </a:lnTo>
                  <a:lnTo>
                    <a:pt x="338493" y="680605"/>
                  </a:lnTo>
                  <a:lnTo>
                    <a:pt x="377456" y="703973"/>
                  </a:lnTo>
                  <a:lnTo>
                    <a:pt x="417931" y="724954"/>
                  </a:lnTo>
                  <a:lnTo>
                    <a:pt x="459828" y="743445"/>
                  </a:lnTo>
                  <a:lnTo>
                    <a:pt x="503047" y="759371"/>
                  </a:lnTo>
                  <a:lnTo>
                    <a:pt x="547484" y="772604"/>
                  </a:lnTo>
                  <a:lnTo>
                    <a:pt x="593051" y="783082"/>
                  </a:lnTo>
                  <a:lnTo>
                    <a:pt x="639648" y="790676"/>
                  </a:lnTo>
                  <a:lnTo>
                    <a:pt x="687171" y="795299"/>
                  </a:lnTo>
                  <a:lnTo>
                    <a:pt x="735533" y="796861"/>
                  </a:lnTo>
                  <a:lnTo>
                    <a:pt x="812241" y="796861"/>
                  </a:lnTo>
                  <a:lnTo>
                    <a:pt x="812241" y="0"/>
                  </a:lnTo>
                  <a:close/>
                </a:path>
                <a:path w="1624965" h="796925">
                  <a:moveTo>
                    <a:pt x="1624495" y="0"/>
                  </a:moveTo>
                  <a:lnTo>
                    <a:pt x="812266" y="0"/>
                  </a:lnTo>
                  <a:lnTo>
                    <a:pt x="812266" y="796861"/>
                  </a:lnTo>
                  <a:lnTo>
                    <a:pt x="888961" y="796861"/>
                  </a:lnTo>
                  <a:lnTo>
                    <a:pt x="937323" y="795299"/>
                  </a:lnTo>
                  <a:lnTo>
                    <a:pt x="984846" y="790676"/>
                  </a:lnTo>
                  <a:lnTo>
                    <a:pt x="1031443" y="783082"/>
                  </a:lnTo>
                  <a:lnTo>
                    <a:pt x="1076998" y="772617"/>
                  </a:lnTo>
                  <a:lnTo>
                    <a:pt x="1121448" y="759371"/>
                  </a:lnTo>
                  <a:lnTo>
                    <a:pt x="1164653" y="743458"/>
                  </a:lnTo>
                  <a:lnTo>
                    <a:pt x="1206550" y="724954"/>
                  </a:lnTo>
                  <a:lnTo>
                    <a:pt x="1247038" y="703973"/>
                  </a:lnTo>
                  <a:lnTo>
                    <a:pt x="1286002" y="680605"/>
                  </a:lnTo>
                  <a:lnTo>
                    <a:pt x="1323352" y="654951"/>
                  </a:lnTo>
                  <a:lnTo>
                    <a:pt x="1359001" y="627113"/>
                  </a:lnTo>
                  <a:lnTo>
                    <a:pt x="1392847" y="597166"/>
                  </a:lnTo>
                  <a:lnTo>
                    <a:pt x="1424787" y="565226"/>
                  </a:lnTo>
                  <a:lnTo>
                    <a:pt x="1454734" y="531380"/>
                  </a:lnTo>
                  <a:lnTo>
                    <a:pt x="1482572" y="495731"/>
                  </a:lnTo>
                  <a:lnTo>
                    <a:pt x="1508226" y="458381"/>
                  </a:lnTo>
                  <a:lnTo>
                    <a:pt x="1531594" y="419417"/>
                  </a:lnTo>
                  <a:lnTo>
                    <a:pt x="1552575" y="378942"/>
                  </a:lnTo>
                  <a:lnTo>
                    <a:pt x="1571078" y="337045"/>
                  </a:lnTo>
                  <a:lnTo>
                    <a:pt x="1586992" y="293827"/>
                  </a:lnTo>
                  <a:lnTo>
                    <a:pt x="1600238" y="249389"/>
                  </a:lnTo>
                  <a:lnTo>
                    <a:pt x="1610702" y="203822"/>
                  </a:lnTo>
                  <a:lnTo>
                    <a:pt x="1618297" y="157226"/>
                  </a:lnTo>
                  <a:lnTo>
                    <a:pt x="1622933" y="109702"/>
                  </a:lnTo>
                  <a:lnTo>
                    <a:pt x="1624495" y="61328"/>
                  </a:lnTo>
                  <a:lnTo>
                    <a:pt x="1624495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29E32C2-4FEF-9499-23D4-A7D6217407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3" name="Picture 2" descr="Sheffield City Council logo">
            <a:extLst>
              <a:ext uri="{FF2B5EF4-FFF2-40B4-BE49-F238E27FC236}">
                <a16:creationId xmlns:a16="http://schemas.microsoft.com/office/drawing/2014/main" id="{637E1B99-0F26-1372-5249-E9B835424B1C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029200"/>
            <a:ext cx="1457068" cy="1143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FF9096-08DB-6334-28E6-6266DFFCBE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4423391"/>
            <a:ext cx="5943600" cy="762000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rgbClr val="B452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en-GB" sz="4500" b="1" i="0" u="none" strike="noStrike" kern="0" cap="none" spc="-25" normalizeH="0" baseline="0" noProof="0" dirty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Any</a:t>
            </a:r>
            <a:r>
              <a:rPr kumimoji="0" lang="en-GB" sz="4500" b="1" i="0" u="none" strike="noStrike" kern="0" cap="none" spc="0" normalizeH="0" baseline="0" noProof="0" dirty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10" normalizeH="0" baseline="0" noProof="0" dirty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ACA41F-D139-A73D-4175-F2AB494D2A0A}"/>
              </a:ext>
            </a:extLst>
          </p:cNvPr>
          <p:cNvSpPr txBox="1"/>
          <p:nvPr userDrawn="1"/>
        </p:nvSpPr>
        <p:spPr>
          <a:xfrm>
            <a:off x="1661652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6" r:id="rId4"/>
    <p:sldLayoutId id="2147483667" r:id="rId5"/>
    <p:sldLayoutId id="2147483662" r:id="rId6"/>
    <p:sldLayoutId id="2147483665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ti.org.uk/assets/files/PfA-Outcomes-Framework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effielddirectory.org.uk/localoffer/preparation-for-adulthood/preparing-for-adulthood-pfa-transition-guide/housing-transition-guide/" TargetMode="External"/><Relationship Id="rId13" Type="http://schemas.openxmlformats.org/officeDocument/2006/relationships/hyperlink" Target="https://www.sheffieldmentalhealth.co.uk/" TargetMode="External"/><Relationship Id="rId3" Type="http://schemas.openxmlformats.org/officeDocument/2006/relationships/hyperlink" Target="https://www.sheffieldfutures.org.uk/?gclid=EAIaIQobChMI5r2yqs6i6wIV2O3tCh3kCAamEAAYASAAEgL4OfD_BwE" TargetMode="External"/><Relationship Id="rId7" Type="http://schemas.openxmlformats.org/officeDocument/2006/relationships/hyperlink" Target="https://www.sheffielddirectory.org.uk/localoffer/preparation-for-adulthood/post-16-education-options/planning-your-post-16-journey-a-guide-for-young-people-1/" TargetMode="External"/><Relationship Id="rId12" Type="http://schemas.openxmlformats.org/officeDocument/2006/relationships/hyperlink" Target="https://www.sheffielddirectory.org.uk/localoffer/health-and-wellbeing/annual-health-checks-for-young-people-with-learning-disabiliti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heffield.gov.uk/business/employment-skills" TargetMode="External"/><Relationship Id="rId11" Type="http://schemas.openxmlformats.org/officeDocument/2006/relationships/hyperlink" Target="https://www.sheffielddirectory.org.uk/localoffer/preparation-for-adulthood/support-for-lgbtqplus-young-people-in-sheffield/" TargetMode="External"/><Relationship Id="rId5" Type="http://schemas.openxmlformats.org/officeDocument/2006/relationships/hyperlink" Target="https://www.sheffielddirectory.org.uk/localoffer/preparation-for-adulthood/apprenticeships-traineeships-and-supported-internships/supported-internships/" TargetMode="External"/><Relationship Id="rId10" Type="http://schemas.openxmlformats.org/officeDocument/2006/relationships/hyperlink" Target="https://www.sheffielddirectory.org.uk/localoffer/things-to-do/community-and-friendships/taking-part-in-your-community/" TargetMode="External"/><Relationship Id="rId4" Type="http://schemas.openxmlformats.org/officeDocument/2006/relationships/hyperlink" Target="https://www.gov.uk/contact-jobcentre-plus" TargetMode="External"/><Relationship Id="rId9" Type="http://schemas.openxmlformats.org/officeDocument/2006/relationships/hyperlink" Target="https://www.sheffielddirectory.org.uk/localoffer/preparation-for-adulthood/preparing-for-adulthood-pfa-transition-guide/independent-travel-training/" TargetMode="External"/><Relationship Id="rId14" Type="http://schemas.openxmlformats.org/officeDocument/2006/relationships/hyperlink" Target="https://www.kooth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directory.org.uk/localoffer/preparation-for-adulthoo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gov.uk/sites/default/files/2023-09/paper_8_-_send_transition_guid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ndti.org.uk/assets/files/Planning-My-Future-Life-Booklet-For-Printing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directory.org.uk/localoffer/preparation-for-adulthood/post-16-education-options/planning-your-post-16-journey-a-guide-for-young-people-1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ndti.org.uk/assets/files/Planning-My-Future-Life-Booklet-For-Printing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fasendias.eventbrite.co.u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fasocialcare.eventbrite.co.u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dti.org.uk/resources/preparing-for-adulthood-all-tools-resources/pfa-person-centred-planning-tools" TargetMode="External"/><Relationship Id="rId5" Type="http://schemas.openxmlformats.org/officeDocument/2006/relationships/hyperlink" Target="https://www.ndti.org.uk/assets/files/Planning-My-Future-Life-Helpful-Tools-Editable.pdf" TargetMode="External"/><Relationship Id="rId4" Type="http://schemas.openxmlformats.org/officeDocument/2006/relationships/hyperlink" Target="https://www.ndti.org.uk/assets/files/Planning-My-Future-Life-Booklet-For-Printing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dti.org.uk/assets/files/PfA-Outcomes-Framework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7998" y="0"/>
            <a:ext cx="1747520" cy="859155"/>
          </a:xfrm>
          <a:custGeom>
            <a:avLst/>
            <a:gdLst/>
            <a:ahLst/>
            <a:cxnLst/>
            <a:rect l="l" t="t" r="r" b="b"/>
            <a:pathLst>
              <a:path w="1747520" h="859155">
                <a:moveTo>
                  <a:pt x="1747240" y="792873"/>
                </a:moveTo>
                <a:lnTo>
                  <a:pt x="1745792" y="744575"/>
                </a:lnTo>
                <a:lnTo>
                  <a:pt x="1741500" y="697039"/>
                </a:lnTo>
                <a:lnTo>
                  <a:pt x="1734464" y="650354"/>
                </a:lnTo>
                <a:lnTo>
                  <a:pt x="1724748" y="604608"/>
                </a:lnTo>
                <a:lnTo>
                  <a:pt x="1712442" y="559866"/>
                </a:lnTo>
                <a:lnTo>
                  <a:pt x="1697634" y="516216"/>
                </a:lnTo>
                <a:lnTo>
                  <a:pt x="1680400" y="473760"/>
                </a:lnTo>
                <a:lnTo>
                  <a:pt x="1660817" y="432549"/>
                </a:lnTo>
                <a:lnTo>
                  <a:pt x="1638985" y="392696"/>
                </a:lnTo>
                <a:lnTo>
                  <a:pt x="1614970" y="354279"/>
                </a:lnTo>
                <a:lnTo>
                  <a:pt x="1588871" y="317360"/>
                </a:lnTo>
                <a:lnTo>
                  <a:pt x="1560766" y="282041"/>
                </a:lnTo>
                <a:lnTo>
                  <a:pt x="1530718" y="248399"/>
                </a:lnTo>
                <a:lnTo>
                  <a:pt x="1498841" y="216522"/>
                </a:lnTo>
                <a:lnTo>
                  <a:pt x="1465199" y="186474"/>
                </a:lnTo>
                <a:lnTo>
                  <a:pt x="1429880" y="158369"/>
                </a:lnTo>
                <a:lnTo>
                  <a:pt x="1392961" y="132270"/>
                </a:lnTo>
                <a:lnTo>
                  <a:pt x="1354543" y="108254"/>
                </a:lnTo>
                <a:lnTo>
                  <a:pt x="1314691" y="86423"/>
                </a:lnTo>
                <a:lnTo>
                  <a:pt x="1273479" y="66840"/>
                </a:lnTo>
                <a:lnTo>
                  <a:pt x="1231023" y="49606"/>
                </a:lnTo>
                <a:lnTo>
                  <a:pt x="1187373" y="34798"/>
                </a:lnTo>
                <a:lnTo>
                  <a:pt x="1142631" y="22491"/>
                </a:lnTo>
                <a:lnTo>
                  <a:pt x="1096886" y="12776"/>
                </a:lnTo>
                <a:lnTo>
                  <a:pt x="1050201" y="5740"/>
                </a:lnTo>
                <a:lnTo>
                  <a:pt x="1002665" y="1447"/>
                </a:lnTo>
                <a:lnTo>
                  <a:pt x="954366" y="0"/>
                </a:lnTo>
                <a:lnTo>
                  <a:pt x="875576" y="0"/>
                </a:lnTo>
                <a:lnTo>
                  <a:pt x="871689" y="0"/>
                </a:lnTo>
                <a:lnTo>
                  <a:pt x="0" y="0"/>
                </a:lnTo>
                <a:lnTo>
                  <a:pt x="0" y="66128"/>
                </a:lnTo>
                <a:lnTo>
                  <a:pt x="1435" y="114439"/>
                </a:lnTo>
                <a:lnTo>
                  <a:pt x="5727" y="161975"/>
                </a:lnTo>
                <a:lnTo>
                  <a:pt x="12763" y="208661"/>
                </a:lnTo>
                <a:lnTo>
                  <a:pt x="22479" y="254406"/>
                </a:lnTo>
                <a:lnTo>
                  <a:pt x="34785" y="299148"/>
                </a:lnTo>
                <a:lnTo>
                  <a:pt x="49593" y="342798"/>
                </a:lnTo>
                <a:lnTo>
                  <a:pt x="66827" y="385254"/>
                </a:lnTo>
                <a:lnTo>
                  <a:pt x="86410" y="426466"/>
                </a:lnTo>
                <a:lnTo>
                  <a:pt x="108242" y="466318"/>
                </a:lnTo>
                <a:lnTo>
                  <a:pt x="132257" y="504736"/>
                </a:lnTo>
                <a:lnTo>
                  <a:pt x="158356" y="541655"/>
                </a:lnTo>
                <a:lnTo>
                  <a:pt x="186461" y="576973"/>
                </a:lnTo>
                <a:lnTo>
                  <a:pt x="216509" y="610616"/>
                </a:lnTo>
                <a:lnTo>
                  <a:pt x="248386" y="642493"/>
                </a:lnTo>
                <a:lnTo>
                  <a:pt x="282028" y="672541"/>
                </a:lnTo>
                <a:lnTo>
                  <a:pt x="317347" y="700646"/>
                </a:lnTo>
                <a:lnTo>
                  <a:pt x="354266" y="726744"/>
                </a:lnTo>
                <a:lnTo>
                  <a:pt x="392684" y="750760"/>
                </a:lnTo>
                <a:lnTo>
                  <a:pt x="432536" y="772591"/>
                </a:lnTo>
                <a:lnTo>
                  <a:pt x="473748" y="792175"/>
                </a:lnTo>
                <a:lnTo>
                  <a:pt x="516204" y="809409"/>
                </a:lnTo>
                <a:lnTo>
                  <a:pt x="559854" y="824217"/>
                </a:lnTo>
                <a:lnTo>
                  <a:pt x="604596" y="836523"/>
                </a:lnTo>
                <a:lnTo>
                  <a:pt x="650341" y="846239"/>
                </a:lnTo>
                <a:lnTo>
                  <a:pt x="697026" y="853274"/>
                </a:lnTo>
                <a:lnTo>
                  <a:pt x="744562" y="857567"/>
                </a:lnTo>
                <a:lnTo>
                  <a:pt x="792873" y="859002"/>
                </a:lnTo>
                <a:lnTo>
                  <a:pt x="871689" y="859002"/>
                </a:lnTo>
                <a:lnTo>
                  <a:pt x="875576" y="859002"/>
                </a:lnTo>
                <a:lnTo>
                  <a:pt x="1747240" y="859002"/>
                </a:lnTo>
                <a:lnTo>
                  <a:pt x="1747240" y="792873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09468" cy="1426324"/>
          </a:xfrm>
          <a:prstGeom prst="rect">
            <a:avLst/>
          </a:prstGeom>
        </p:spPr>
      </p:pic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747083"/>
            <a:ext cx="3084650" cy="4340269"/>
            <a:chOff x="0" y="747083"/>
            <a:chExt cx="3084650" cy="4340269"/>
          </a:xfrm>
        </p:grpSpPr>
        <p:pic>
          <p:nvPicPr>
            <p:cNvPr id="12" name="object 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89875"/>
              <a:ext cx="2909468" cy="2854426"/>
            </a:xfrm>
            <a:prstGeom prst="rect">
              <a:avLst/>
            </a:prstGeom>
          </p:spPr>
        </p:pic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80" y="747083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80">
                  <a:moveTo>
                    <a:pt x="2909468" y="1427213"/>
                  </a:moveTo>
                  <a:lnTo>
                    <a:pt x="1317345" y="1427213"/>
                  </a:lnTo>
                  <a:lnTo>
                    <a:pt x="1269050" y="1426344"/>
                  </a:lnTo>
                  <a:lnTo>
                    <a:pt x="1221194" y="1423757"/>
                  </a:lnTo>
                  <a:lnTo>
                    <a:pt x="1173804" y="1419483"/>
                  </a:lnTo>
                  <a:lnTo>
                    <a:pt x="1126913" y="1413550"/>
                  </a:lnTo>
                  <a:lnTo>
                    <a:pt x="1080549" y="1405988"/>
                  </a:lnTo>
                  <a:lnTo>
                    <a:pt x="1034741" y="1396828"/>
                  </a:lnTo>
                  <a:lnTo>
                    <a:pt x="989521" y="1386099"/>
                  </a:lnTo>
                  <a:lnTo>
                    <a:pt x="944917" y="1373831"/>
                  </a:lnTo>
                  <a:lnTo>
                    <a:pt x="900959" y="1360053"/>
                  </a:lnTo>
                  <a:lnTo>
                    <a:pt x="857677" y="1344796"/>
                  </a:lnTo>
                  <a:lnTo>
                    <a:pt x="815102" y="1328088"/>
                  </a:lnTo>
                  <a:lnTo>
                    <a:pt x="773261" y="1309961"/>
                  </a:lnTo>
                  <a:lnTo>
                    <a:pt x="732187" y="1290443"/>
                  </a:lnTo>
                  <a:lnTo>
                    <a:pt x="691907" y="1269564"/>
                  </a:lnTo>
                  <a:lnTo>
                    <a:pt x="652452" y="1247355"/>
                  </a:lnTo>
                  <a:lnTo>
                    <a:pt x="613852" y="1223844"/>
                  </a:lnTo>
                  <a:lnTo>
                    <a:pt x="576136" y="1199063"/>
                  </a:lnTo>
                  <a:lnTo>
                    <a:pt x="539335" y="1173039"/>
                  </a:lnTo>
                  <a:lnTo>
                    <a:pt x="503477" y="1145804"/>
                  </a:lnTo>
                  <a:lnTo>
                    <a:pt x="468593" y="1117387"/>
                  </a:lnTo>
                  <a:lnTo>
                    <a:pt x="434712" y="1087817"/>
                  </a:lnTo>
                  <a:lnTo>
                    <a:pt x="401865" y="1057125"/>
                  </a:lnTo>
                  <a:lnTo>
                    <a:pt x="370081" y="1025341"/>
                  </a:lnTo>
                  <a:lnTo>
                    <a:pt x="339389" y="992493"/>
                  </a:lnTo>
                  <a:lnTo>
                    <a:pt x="309820" y="958612"/>
                  </a:lnTo>
                  <a:lnTo>
                    <a:pt x="281403" y="923728"/>
                  </a:lnTo>
                  <a:lnTo>
                    <a:pt x="254169" y="887870"/>
                  </a:lnTo>
                  <a:lnTo>
                    <a:pt x="228146" y="851067"/>
                  </a:lnTo>
                  <a:lnTo>
                    <a:pt x="203364" y="813351"/>
                  </a:lnTo>
                  <a:lnTo>
                    <a:pt x="179854" y="774751"/>
                  </a:lnTo>
                  <a:lnTo>
                    <a:pt x="157645" y="735296"/>
                  </a:lnTo>
                  <a:lnTo>
                    <a:pt x="136767" y="695016"/>
                  </a:lnTo>
                  <a:lnTo>
                    <a:pt x="117249" y="653940"/>
                  </a:lnTo>
                  <a:lnTo>
                    <a:pt x="99122" y="612100"/>
                  </a:lnTo>
                  <a:lnTo>
                    <a:pt x="82415" y="569524"/>
                  </a:lnTo>
                  <a:lnTo>
                    <a:pt x="67158" y="526242"/>
                  </a:lnTo>
                  <a:lnTo>
                    <a:pt x="53380" y="482284"/>
                  </a:lnTo>
                  <a:lnTo>
                    <a:pt x="41112" y="437680"/>
                  </a:lnTo>
                  <a:lnTo>
                    <a:pt x="30383" y="392459"/>
                  </a:lnTo>
                  <a:lnTo>
                    <a:pt x="21223" y="346652"/>
                  </a:lnTo>
                  <a:lnTo>
                    <a:pt x="13662" y="300287"/>
                  </a:lnTo>
                  <a:lnTo>
                    <a:pt x="7729" y="253395"/>
                  </a:lnTo>
                  <a:lnTo>
                    <a:pt x="3455" y="206006"/>
                  </a:lnTo>
                  <a:lnTo>
                    <a:pt x="868" y="158149"/>
                  </a:lnTo>
                  <a:lnTo>
                    <a:pt x="0" y="109855"/>
                  </a:lnTo>
                  <a:lnTo>
                    <a:pt x="0" y="0"/>
                  </a:lnTo>
                  <a:lnTo>
                    <a:pt x="1592122" y="0"/>
                  </a:lnTo>
                  <a:lnTo>
                    <a:pt x="1640416" y="868"/>
                  </a:lnTo>
                  <a:lnTo>
                    <a:pt x="1688272" y="3455"/>
                  </a:lnTo>
                  <a:lnTo>
                    <a:pt x="1735661" y="7730"/>
                  </a:lnTo>
                  <a:lnTo>
                    <a:pt x="1782552" y="13662"/>
                  </a:lnTo>
                  <a:lnTo>
                    <a:pt x="1828916" y="21224"/>
                  </a:lnTo>
                  <a:lnTo>
                    <a:pt x="1874722" y="30384"/>
                  </a:lnTo>
                  <a:lnTo>
                    <a:pt x="1919942" y="41113"/>
                  </a:lnTo>
                  <a:lnTo>
                    <a:pt x="1964546" y="53381"/>
                  </a:lnTo>
                  <a:lnTo>
                    <a:pt x="2008503" y="67159"/>
                  </a:lnTo>
                  <a:lnTo>
                    <a:pt x="2051785" y="82417"/>
                  </a:lnTo>
                  <a:lnTo>
                    <a:pt x="2094360" y="99124"/>
                  </a:lnTo>
                  <a:lnTo>
                    <a:pt x="2136200" y="117252"/>
                  </a:lnTo>
                  <a:lnTo>
                    <a:pt x="2177275" y="136769"/>
                  </a:lnTo>
                  <a:lnTo>
                    <a:pt x="2217555" y="157648"/>
                  </a:lnTo>
                  <a:lnTo>
                    <a:pt x="2257010" y="179857"/>
                  </a:lnTo>
                  <a:lnTo>
                    <a:pt x="2295610" y="203368"/>
                  </a:lnTo>
                  <a:lnTo>
                    <a:pt x="2333326" y="228150"/>
                  </a:lnTo>
                  <a:lnTo>
                    <a:pt x="2370127" y="254173"/>
                  </a:lnTo>
                  <a:lnTo>
                    <a:pt x="2405985" y="281408"/>
                  </a:lnTo>
                  <a:lnTo>
                    <a:pt x="2440869" y="309825"/>
                  </a:lnTo>
                  <a:lnTo>
                    <a:pt x="2474750" y="339395"/>
                  </a:lnTo>
                  <a:lnTo>
                    <a:pt x="2507597" y="370087"/>
                  </a:lnTo>
                  <a:lnTo>
                    <a:pt x="2539382" y="401872"/>
                  </a:lnTo>
                  <a:lnTo>
                    <a:pt x="2570074" y="434719"/>
                  </a:lnTo>
                  <a:lnTo>
                    <a:pt x="2599643" y="468600"/>
                  </a:lnTo>
                  <a:lnTo>
                    <a:pt x="2628060" y="503485"/>
                  </a:lnTo>
                  <a:lnTo>
                    <a:pt x="2655295" y="539343"/>
                  </a:lnTo>
                  <a:lnTo>
                    <a:pt x="2681318" y="576145"/>
                  </a:lnTo>
                  <a:lnTo>
                    <a:pt x="2706100" y="613861"/>
                  </a:lnTo>
                  <a:lnTo>
                    <a:pt x="2729611" y="652462"/>
                  </a:lnTo>
                  <a:lnTo>
                    <a:pt x="2751820" y="691917"/>
                  </a:lnTo>
                  <a:lnTo>
                    <a:pt x="2772698" y="732197"/>
                  </a:lnTo>
                  <a:lnTo>
                    <a:pt x="2792216" y="773272"/>
                  </a:lnTo>
                  <a:lnTo>
                    <a:pt x="2810344" y="815112"/>
                  </a:lnTo>
                  <a:lnTo>
                    <a:pt x="2827051" y="857689"/>
                  </a:lnTo>
                  <a:lnTo>
                    <a:pt x="2842308" y="900970"/>
                  </a:lnTo>
                  <a:lnTo>
                    <a:pt x="2856086" y="944928"/>
                  </a:lnTo>
                  <a:lnTo>
                    <a:pt x="2868354" y="989533"/>
                  </a:lnTo>
                  <a:lnTo>
                    <a:pt x="2879083" y="1034753"/>
                  </a:lnTo>
                  <a:lnTo>
                    <a:pt x="2888244" y="1080561"/>
                  </a:lnTo>
                  <a:lnTo>
                    <a:pt x="2895805" y="1126925"/>
                  </a:lnTo>
                  <a:lnTo>
                    <a:pt x="2901738" y="1173817"/>
                  </a:lnTo>
                  <a:lnTo>
                    <a:pt x="2906012" y="1221206"/>
                  </a:lnTo>
                  <a:lnTo>
                    <a:pt x="2908599" y="1269063"/>
                  </a:lnTo>
                  <a:lnTo>
                    <a:pt x="2909468" y="1317358"/>
                  </a:lnTo>
                  <a:lnTo>
                    <a:pt x="2909468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80" y="2236956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79">
                  <a:moveTo>
                    <a:pt x="2909468" y="1427213"/>
                  </a:moveTo>
                  <a:lnTo>
                    <a:pt x="1317345" y="1427213"/>
                  </a:lnTo>
                  <a:lnTo>
                    <a:pt x="1269050" y="1426344"/>
                  </a:lnTo>
                  <a:lnTo>
                    <a:pt x="1221194" y="1423757"/>
                  </a:lnTo>
                  <a:lnTo>
                    <a:pt x="1173804" y="1419483"/>
                  </a:lnTo>
                  <a:lnTo>
                    <a:pt x="1126913" y="1413550"/>
                  </a:lnTo>
                  <a:lnTo>
                    <a:pt x="1080549" y="1405988"/>
                  </a:lnTo>
                  <a:lnTo>
                    <a:pt x="1034741" y="1396828"/>
                  </a:lnTo>
                  <a:lnTo>
                    <a:pt x="989521" y="1386099"/>
                  </a:lnTo>
                  <a:lnTo>
                    <a:pt x="944917" y="1373831"/>
                  </a:lnTo>
                  <a:lnTo>
                    <a:pt x="900959" y="1360053"/>
                  </a:lnTo>
                  <a:lnTo>
                    <a:pt x="857677" y="1344796"/>
                  </a:lnTo>
                  <a:lnTo>
                    <a:pt x="815102" y="1328088"/>
                  </a:lnTo>
                  <a:lnTo>
                    <a:pt x="773261" y="1309961"/>
                  </a:lnTo>
                  <a:lnTo>
                    <a:pt x="732187" y="1290443"/>
                  </a:lnTo>
                  <a:lnTo>
                    <a:pt x="691907" y="1269564"/>
                  </a:lnTo>
                  <a:lnTo>
                    <a:pt x="652452" y="1247355"/>
                  </a:lnTo>
                  <a:lnTo>
                    <a:pt x="613852" y="1223844"/>
                  </a:lnTo>
                  <a:lnTo>
                    <a:pt x="576136" y="1199063"/>
                  </a:lnTo>
                  <a:lnTo>
                    <a:pt x="539335" y="1173039"/>
                  </a:lnTo>
                  <a:lnTo>
                    <a:pt x="503477" y="1145804"/>
                  </a:lnTo>
                  <a:lnTo>
                    <a:pt x="468593" y="1117387"/>
                  </a:lnTo>
                  <a:lnTo>
                    <a:pt x="434712" y="1087817"/>
                  </a:lnTo>
                  <a:lnTo>
                    <a:pt x="401865" y="1057125"/>
                  </a:lnTo>
                  <a:lnTo>
                    <a:pt x="370081" y="1025341"/>
                  </a:lnTo>
                  <a:lnTo>
                    <a:pt x="339389" y="992493"/>
                  </a:lnTo>
                  <a:lnTo>
                    <a:pt x="309820" y="958612"/>
                  </a:lnTo>
                  <a:lnTo>
                    <a:pt x="281403" y="923728"/>
                  </a:lnTo>
                  <a:lnTo>
                    <a:pt x="254169" y="887870"/>
                  </a:lnTo>
                  <a:lnTo>
                    <a:pt x="228146" y="851067"/>
                  </a:lnTo>
                  <a:lnTo>
                    <a:pt x="203364" y="813351"/>
                  </a:lnTo>
                  <a:lnTo>
                    <a:pt x="179854" y="774751"/>
                  </a:lnTo>
                  <a:lnTo>
                    <a:pt x="157645" y="735296"/>
                  </a:lnTo>
                  <a:lnTo>
                    <a:pt x="136767" y="695016"/>
                  </a:lnTo>
                  <a:lnTo>
                    <a:pt x="117249" y="653940"/>
                  </a:lnTo>
                  <a:lnTo>
                    <a:pt x="99122" y="612100"/>
                  </a:lnTo>
                  <a:lnTo>
                    <a:pt x="82415" y="569524"/>
                  </a:lnTo>
                  <a:lnTo>
                    <a:pt x="67158" y="526242"/>
                  </a:lnTo>
                  <a:lnTo>
                    <a:pt x="53380" y="482284"/>
                  </a:lnTo>
                  <a:lnTo>
                    <a:pt x="41112" y="437680"/>
                  </a:lnTo>
                  <a:lnTo>
                    <a:pt x="30383" y="392459"/>
                  </a:lnTo>
                  <a:lnTo>
                    <a:pt x="21223" y="346652"/>
                  </a:lnTo>
                  <a:lnTo>
                    <a:pt x="13662" y="300287"/>
                  </a:lnTo>
                  <a:lnTo>
                    <a:pt x="7729" y="253395"/>
                  </a:lnTo>
                  <a:lnTo>
                    <a:pt x="3455" y="206006"/>
                  </a:lnTo>
                  <a:lnTo>
                    <a:pt x="868" y="158149"/>
                  </a:lnTo>
                  <a:lnTo>
                    <a:pt x="0" y="109854"/>
                  </a:lnTo>
                  <a:lnTo>
                    <a:pt x="0" y="0"/>
                  </a:lnTo>
                  <a:lnTo>
                    <a:pt x="1592122" y="0"/>
                  </a:lnTo>
                  <a:lnTo>
                    <a:pt x="1640416" y="868"/>
                  </a:lnTo>
                  <a:lnTo>
                    <a:pt x="1688272" y="3455"/>
                  </a:lnTo>
                  <a:lnTo>
                    <a:pt x="1735661" y="7730"/>
                  </a:lnTo>
                  <a:lnTo>
                    <a:pt x="1782552" y="13662"/>
                  </a:lnTo>
                  <a:lnTo>
                    <a:pt x="1828916" y="21224"/>
                  </a:lnTo>
                  <a:lnTo>
                    <a:pt x="1874722" y="30384"/>
                  </a:lnTo>
                  <a:lnTo>
                    <a:pt x="1919942" y="41113"/>
                  </a:lnTo>
                  <a:lnTo>
                    <a:pt x="1964546" y="53381"/>
                  </a:lnTo>
                  <a:lnTo>
                    <a:pt x="2008503" y="67159"/>
                  </a:lnTo>
                  <a:lnTo>
                    <a:pt x="2051785" y="82417"/>
                  </a:lnTo>
                  <a:lnTo>
                    <a:pt x="2094360" y="99124"/>
                  </a:lnTo>
                  <a:lnTo>
                    <a:pt x="2136200" y="117252"/>
                  </a:lnTo>
                  <a:lnTo>
                    <a:pt x="2177275" y="136769"/>
                  </a:lnTo>
                  <a:lnTo>
                    <a:pt x="2217555" y="157648"/>
                  </a:lnTo>
                  <a:lnTo>
                    <a:pt x="2257010" y="179857"/>
                  </a:lnTo>
                  <a:lnTo>
                    <a:pt x="2295610" y="203368"/>
                  </a:lnTo>
                  <a:lnTo>
                    <a:pt x="2333326" y="228150"/>
                  </a:lnTo>
                  <a:lnTo>
                    <a:pt x="2370127" y="254173"/>
                  </a:lnTo>
                  <a:lnTo>
                    <a:pt x="2405985" y="281408"/>
                  </a:lnTo>
                  <a:lnTo>
                    <a:pt x="2440869" y="309825"/>
                  </a:lnTo>
                  <a:lnTo>
                    <a:pt x="2474750" y="339395"/>
                  </a:lnTo>
                  <a:lnTo>
                    <a:pt x="2507597" y="370087"/>
                  </a:lnTo>
                  <a:lnTo>
                    <a:pt x="2539382" y="401872"/>
                  </a:lnTo>
                  <a:lnTo>
                    <a:pt x="2570074" y="434719"/>
                  </a:lnTo>
                  <a:lnTo>
                    <a:pt x="2599643" y="468600"/>
                  </a:lnTo>
                  <a:lnTo>
                    <a:pt x="2628060" y="503485"/>
                  </a:lnTo>
                  <a:lnTo>
                    <a:pt x="2655295" y="539343"/>
                  </a:lnTo>
                  <a:lnTo>
                    <a:pt x="2681318" y="576145"/>
                  </a:lnTo>
                  <a:lnTo>
                    <a:pt x="2706100" y="613861"/>
                  </a:lnTo>
                  <a:lnTo>
                    <a:pt x="2729611" y="652462"/>
                  </a:lnTo>
                  <a:lnTo>
                    <a:pt x="2751820" y="691917"/>
                  </a:lnTo>
                  <a:lnTo>
                    <a:pt x="2772698" y="732197"/>
                  </a:lnTo>
                  <a:lnTo>
                    <a:pt x="2792216" y="773272"/>
                  </a:lnTo>
                  <a:lnTo>
                    <a:pt x="2810344" y="815112"/>
                  </a:lnTo>
                  <a:lnTo>
                    <a:pt x="2827051" y="857689"/>
                  </a:lnTo>
                  <a:lnTo>
                    <a:pt x="2842308" y="900970"/>
                  </a:lnTo>
                  <a:lnTo>
                    <a:pt x="2856086" y="944928"/>
                  </a:lnTo>
                  <a:lnTo>
                    <a:pt x="2868354" y="989533"/>
                  </a:lnTo>
                  <a:lnTo>
                    <a:pt x="2879083" y="1034753"/>
                  </a:lnTo>
                  <a:lnTo>
                    <a:pt x="2888244" y="1080561"/>
                  </a:lnTo>
                  <a:lnTo>
                    <a:pt x="2895805" y="1126925"/>
                  </a:lnTo>
                  <a:lnTo>
                    <a:pt x="2901738" y="1173817"/>
                  </a:lnTo>
                  <a:lnTo>
                    <a:pt x="2906012" y="1221206"/>
                  </a:lnTo>
                  <a:lnTo>
                    <a:pt x="2908599" y="1269063"/>
                  </a:lnTo>
                  <a:lnTo>
                    <a:pt x="2909468" y="1317358"/>
                  </a:lnTo>
                  <a:lnTo>
                    <a:pt x="2909468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69" y="3659872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79">
                  <a:moveTo>
                    <a:pt x="1482267" y="1427213"/>
                  </a:moveTo>
                  <a:lnTo>
                    <a:pt x="1427213" y="1427213"/>
                  </a:lnTo>
                  <a:lnTo>
                    <a:pt x="1379145" y="1426419"/>
                  </a:lnTo>
                  <a:lnTo>
                    <a:pt x="1331475" y="1424052"/>
                  </a:lnTo>
                  <a:lnTo>
                    <a:pt x="1284227" y="1420140"/>
                  </a:lnTo>
                  <a:lnTo>
                    <a:pt x="1237428" y="1414705"/>
                  </a:lnTo>
                  <a:lnTo>
                    <a:pt x="1191101" y="1407773"/>
                  </a:lnTo>
                  <a:lnTo>
                    <a:pt x="1145273" y="1399369"/>
                  </a:lnTo>
                  <a:lnTo>
                    <a:pt x="1099967" y="1389519"/>
                  </a:lnTo>
                  <a:lnTo>
                    <a:pt x="1055209" y="1378246"/>
                  </a:lnTo>
                  <a:lnTo>
                    <a:pt x="1011023" y="1365577"/>
                  </a:lnTo>
                  <a:lnTo>
                    <a:pt x="967436" y="1351535"/>
                  </a:lnTo>
                  <a:lnTo>
                    <a:pt x="924471" y="1336147"/>
                  </a:lnTo>
                  <a:lnTo>
                    <a:pt x="882153" y="1319436"/>
                  </a:lnTo>
                  <a:lnTo>
                    <a:pt x="840509" y="1301429"/>
                  </a:lnTo>
                  <a:lnTo>
                    <a:pt x="799562" y="1282149"/>
                  </a:lnTo>
                  <a:lnTo>
                    <a:pt x="759337" y="1261622"/>
                  </a:lnTo>
                  <a:lnTo>
                    <a:pt x="719861" y="1239873"/>
                  </a:lnTo>
                  <a:lnTo>
                    <a:pt x="681156" y="1216926"/>
                  </a:lnTo>
                  <a:lnTo>
                    <a:pt x="643250" y="1192808"/>
                  </a:lnTo>
                  <a:lnTo>
                    <a:pt x="606166" y="1167542"/>
                  </a:lnTo>
                  <a:lnTo>
                    <a:pt x="569929" y="1141154"/>
                  </a:lnTo>
                  <a:lnTo>
                    <a:pt x="534565" y="1113669"/>
                  </a:lnTo>
                  <a:lnTo>
                    <a:pt x="500098" y="1085112"/>
                  </a:lnTo>
                  <a:lnTo>
                    <a:pt x="466554" y="1055507"/>
                  </a:lnTo>
                  <a:lnTo>
                    <a:pt x="433957" y="1024880"/>
                  </a:lnTo>
                  <a:lnTo>
                    <a:pt x="402332" y="993255"/>
                  </a:lnTo>
                  <a:lnTo>
                    <a:pt x="371705" y="960658"/>
                  </a:lnTo>
                  <a:lnTo>
                    <a:pt x="342101" y="927114"/>
                  </a:lnTo>
                  <a:lnTo>
                    <a:pt x="313543" y="892648"/>
                  </a:lnTo>
                  <a:lnTo>
                    <a:pt x="286058" y="857283"/>
                  </a:lnTo>
                  <a:lnTo>
                    <a:pt x="259670" y="821047"/>
                  </a:lnTo>
                  <a:lnTo>
                    <a:pt x="234404" y="783963"/>
                  </a:lnTo>
                  <a:lnTo>
                    <a:pt x="210286" y="746056"/>
                  </a:lnTo>
                  <a:lnTo>
                    <a:pt x="187340" y="707352"/>
                  </a:lnTo>
                  <a:lnTo>
                    <a:pt x="165590" y="667875"/>
                  </a:lnTo>
                  <a:lnTo>
                    <a:pt x="145064" y="627651"/>
                  </a:lnTo>
                  <a:lnTo>
                    <a:pt x="125784" y="586704"/>
                  </a:lnTo>
                  <a:lnTo>
                    <a:pt x="107776" y="545059"/>
                  </a:lnTo>
                  <a:lnTo>
                    <a:pt x="91065" y="502742"/>
                  </a:lnTo>
                  <a:lnTo>
                    <a:pt x="75677" y="459777"/>
                  </a:lnTo>
                  <a:lnTo>
                    <a:pt x="61635" y="416189"/>
                  </a:lnTo>
                  <a:lnTo>
                    <a:pt x="48966" y="372004"/>
                  </a:lnTo>
                  <a:lnTo>
                    <a:pt x="37693" y="327246"/>
                  </a:lnTo>
                  <a:lnTo>
                    <a:pt x="27843" y="281940"/>
                  </a:lnTo>
                  <a:lnTo>
                    <a:pt x="19439" y="236111"/>
                  </a:lnTo>
                  <a:lnTo>
                    <a:pt x="12508" y="189784"/>
                  </a:lnTo>
                  <a:lnTo>
                    <a:pt x="7073" y="142985"/>
                  </a:lnTo>
                  <a:lnTo>
                    <a:pt x="3160" y="95738"/>
                  </a:lnTo>
                  <a:lnTo>
                    <a:pt x="794" y="48068"/>
                  </a:lnTo>
                  <a:lnTo>
                    <a:pt x="0" y="0"/>
                  </a:lnTo>
                  <a:lnTo>
                    <a:pt x="2909481" y="0"/>
                  </a:lnTo>
                  <a:lnTo>
                    <a:pt x="2908686" y="48068"/>
                  </a:lnTo>
                  <a:lnTo>
                    <a:pt x="2906320" y="95738"/>
                  </a:lnTo>
                  <a:lnTo>
                    <a:pt x="2902407" y="142985"/>
                  </a:lnTo>
                  <a:lnTo>
                    <a:pt x="2896973" y="189784"/>
                  </a:lnTo>
                  <a:lnTo>
                    <a:pt x="2890041" y="236111"/>
                  </a:lnTo>
                  <a:lnTo>
                    <a:pt x="2881637" y="281940"/>
                  </a:lnTo>
                  <a:lnTo>
                    <a:pt x="2871787" y="327246"/>
                  </a:lnTo>
                  <a:lnTo>
                    <a:pt x="2860514" y="372004"/>
                  </a:lnTo>
                  <a:lnTo>
                    <a:pt x="2847845" y="416189"/>
                  </a:lnTo>
                  <a:lnTo>
                    <a:pt x="2833803" y="459777"/>
                  </a:lnTo>
                  <a:lnTo>
                    <a:pt x="2818415" y="502742"/>
                  </a:lnTo>
                  <a:lnTo>
                    <a:pt x="2801704" y="545059"/>
                  </a:lnTo>
                  <a:lnTo>
                    <a:pt x="2783696" y="586704"/>
                  </a:lnTo>
                  <a:lnTo>
                    <a:pt x="2764417" y="627651"/>
                  </a:lnTo>
                  <a:lnTo>
                    <a:pt x="2743890" y="667875"/>
                  </a:lnTo>
                  <a:lnTo>
                    <a:pt x="2722141" y="707352"/>
                  </a:lnTo>
                  <a:lnTo>
                    <a:pt x="2699194" y="746056"/>
                  </a:lnTo>
                  <a:lnTo>
                    <a:pt x="2675076" y="783963"/>
                  </a:lnTo>
                  <a:lnTo>
                    <a:pt x="2649810" y="821047"/>
                  </a:lnTo>
                  <a:lnTo>
                    <a:pt x="2623422" y="857283"/>
                  </a:lnTo>
                  <a:lnTo>
                    <a:pt x="2595937" y="892648"/>
                  </a:lnTo>
                  <a:lnTo>
                    <a:pt x="2567380" y="927114"/>
                  </a:lnTo>
                  <a:lnTo>
                    <a:pt x="2537775" y="960658"/>
                  </a:lnTo>
                  <a:lnTo>
                    <a:pt x="2507148" y="993255"/>
                  </a:lnTo>
                  <a:lnTo>
                    <a:pt x="2475523" y="1024880"/>
                  </a:lnTo>
                  <a:lnTo>
                    <a:pt x="2442926" y="1055507"/>
                  </a:lnTo>
                  <a:lnTo>
                    <a:pt x="2409382" y="1085112"/>
                  </a:lnTo>
                  <a:lnTo>
                    <a:pt x="2374915" y="1113669"/>
                  </a:lnTo>
                  <a:lnTo>
                    <a:pt x="2339551" y="1141154"/>
                  </a:lnTo>
                  <a:lnTo>
                    <a:pt x="2303315" y="1167542"/>
                  </a:lnTo>
                  <a:lnTo>
                    <a:pt x="2266230" y="1192808"/>
                  </a:lnTo>
                  <a:lnTo>
                    <a:pt x="2228324" y="1216926"/>
                  </a:lnTo>
                  <a:lnTo>
                    <a:pt x="2189620" y="1239873"/>
                  </a:lnTo>
                  <a:lnTo>
                    <a:pt x="2150143" y="1261622"/>
                  </a:lnTo>
                  <a:lnTo>
                    <a:pt x="2109918" y="1282149"/>
                  </a:lnTo>
                  <a:lnTo>
                    <a:pt x="2068971" y="1301429"/>
                  </a:lnTo>
                  <a:lnTo>
                    <a:pt x="2027327" y="1319436"/>
                  </a:lnTo>
                  <a:lnTo>
                    <a:pt x="1985010" y="1336147"/>
                  </a:lnTo>
                  <a:lnTo>
                    <a:pt x="1942045" y="1351535"/>
                  </a:lnTo>
                  <a:lnTo>
                    <a:pt x="1898457" y="1365577"/>
                  </a:lnTo>
                  <a:lnTo>
                    <a:pt x="1854272" y="1378246"/>
                  </a:lnTo>
                  <a:lnTo>
                    <a:pt x="1809513" y="1389519"/>
                  </a:lnTo>
                  <a:lnTo>
                    <a:pt x="1764207" y="1399369"/>
                  </a:lnTo>
                  <a:lnTo>
                    <a:pt x="1718379" y="1407773"/>
                  </a:lnTo>
                  <a:lnTo>
                    <a:pt x="1672052" y="1414705"/>
                  </a:lnTo>
                  <a:lnTo>
                    <a:pt x="1625253" y="1420140"/>
                  </a:lnTo>
                  <a:lnTo>
                    <a:pt x="1578006" y="1424052"/>
                  </a:lnTo>
                  <a:lnTo>
                    <a:pt x="1530335" y="1426419"/>
                  </a:lnTo>
                  <a:lnTo>
                    <a:pt x="1482267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D6AA00D9-F80C-5D2B-771D-6C26415518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7299" y="4452867"/>
            <a:ext cx="8665301" cy="7053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0330" algn="l"/>
                <a:tab pos="2092325" algn="l"/>
                <a:tab pos="2980690" algn="l"/>
                <a:tab pos="3653154" algn="l"/>
              </a:tabLst>
              <a:defRPr/>
            </a:pPr>
            <a:r>
              <a:rPr kumimoji="0" lang="en-GB" sz="4500" b="1" i="0" u="none" strike="noStrike" kern="0" cap="none" spc="-10" normalizeH="0" baseline="0" noProof="0" dirty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to Prepare for Adulthood</a:t>
            </a:r>
            <a:endParaRPr kumimoji="0" lang="en-GB" sz="4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97F6526-2ABC-913F-D50F-860570BAA067}"/>
              </a:ext>
            </a:extLst>
          </p:cNvPr>
          <p:cNvSpPr txBox="1"/>
          <p:nvPr/>
        </p:nvSpPr>
        <p:spPr>
          <a:xfrm>
            <a:off x="707299" y="5303946"/>
            <a:ext cx="4980304" cy="99450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3200" b="1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Introduction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lang="en-GB" sz="2000" b="1" dirty="0">
                <a:solidFill>
                  <a:srgbClr val="164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b="1" baseline="30000" dirty="0">
                <a:solidFill>
                  <a:srgbClr val="164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000" b="1" dirty="0">
                <a:solidFill>
                  <a:srgbClr val="164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2025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effield City Council logo">
            <a:extLst>
              <a:ext uri="{FF2B5EF4-FFF2-40B4-BE49-F238E27FC236}">
                <a16:creationId xmlns:a16="http://schemas.microsoft.com/office/drawing/2014/main" id="{7B0A2E47-0A8A-6210-9159-3FEEACD00B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029200"/>
            <a:ext cx="1457068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442625-167B-266A-02CB-0189623F2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05703D-DB5F-9165-C282-A6D5F9E6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7A2725E-7BED-F044-6233-05241E4B4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59E583FF-8B0D-B98C-B553-60D37D148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847969C-88D0-F587-33AB-181B9C2020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FB77A23-975F-D62C-ECC0-F18D872EE7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D4F8ABB-4E32-D4FB-9047-E7CDB0951C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1B5CEDB-2F53-9568-B0F0-FE09A8C76C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BDC6B18-06C5-F9F5-F71B-07BC5E184F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CD8B203-AAAA-144D-7C50-9A3203EF44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6207" y="237922"/>
            <a:ext cx="8561216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Useful Resource:</a:t>
            </a:r>
            <a:br>
              <a:rPr kumimoji="0" lang="en-GB" sz="28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28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Preparing for Adulthood by Age and Stage</a:t>
            </a:r>
            <a:endParaRPr kumimoji="0" lang="en-US" sz="28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A7A7A972-5AC3-C8DE-8C1A-A4DFFDCA4D51}"/>
              </a:ext>
            </a:extLst>
          </p:cNvPr>
          <p:cNvSpPr txBox="1">
            <a:spLocks/>
          </p:cNvSpPr>
          <p:nvPr/>
        </p:nvSpPr>
        <p:spPr>
          <a:xfrm>
            <a:off x="701899" y="1483766"/>
            <a:ext cx="11028451" cy="4303478"/>
          </a:xfrm>
          <a:prstGeom prst="rect">
            <a:avLst/>
          </a:prstGeom>
        </p:spPr>
        <p:txBody>
          <a:bodyPr/>
          <a:lstStyle>
            <a:lvl1pPr marL="0"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br>
              <a:rPr lang="en-GB" dirty="0"/>
            </a:br>
            <a:endParaRPr lang="en-GB" b="0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C3CF67-9422-D320-0DF9-976C7FFA7A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03E2AFA0-C0FD-0531-A883-77D1A104A3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A94C96F-1630-5FEF-6926-8B332FF448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10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C6476D9-CB63-BE5B-C6E6-3B6BAE0F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006A679-FB38-16A5-7F2C-79622553DC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D1059B5-8557-DAB4-BE89-8DDD562323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E665864-04B8-F1D0-2C11-92BF8B036923}"/>
              </a:ext>
            </a:extLst>
          </p:cNvPr>
          <p:cNvSpPr txBox="1"/>
          <p:nvPr/>
        </p:nvSpPr>
        <p:spPr>
          <a:xfrm>
            <a:off x="7848599" y="2362200"/>
            <a:ext cx="388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3"/>
              </a:rPr>
              <a:t>PfA-Outcomes-Framework.pdf</a:t>
            </a:r>
            <a:endParaRPr lang="en-GB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0E283F-B886-1B27-117C-BA7EBE91C8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57" b="-1"/>
          <a:stretch>
            <a:fillRect/>
          </a:stretch>
        </p:blipFill>
        <p:spPr>
          <a:xfrm>
            <a:off x="666207" y="1376051"/>
            <a:ext cx="3315163" cy="4629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3FFA26-6373-8840-6CB3-03757CC4E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824" y="1376051"/>
            <a:ext cx="3010320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5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29CBABA-3A24-F909-D809-50B9EC670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DF705A-76CF-746E-067E-08E1A6F52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4B8582D-B332-4D84-5BAD-17E859F69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DDA27B2B-835E-53DC-AC90-E705CDE69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54C4BE4-A4AD-81D6-FE17-7E1FA14F5C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5ABA9EC-1DD2-81AF-D89E-28D8A7520A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77C6543-5B7B-1E8F-2470-C9EEA48995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80E7E39-501C-118E-8081-58E2416C5D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C5AA824-8A6C-ED2C-2450-F6D181361B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34ADDE4-1A2F-2C7B-6931-E5AABEAF8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9252304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Where To Find Help: A Starting Point</a:t>
            </a:r>
            <a:endParaRPr kumimoji="0" lang="en-US" sz="32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9ED521F0-416D-C416-0D20-E0C3EB159E9E}"/>
              </a:ext>
            </a:extLst>
          </p:cNvPr>
          <p:cNvSpPr txBox="1">
            <a:spLocks/>
          </p:cNvSpPr>
          <p:nvPr/>
        </p:nvSpPr>
        <p:spPr>
          <a:xfrm>
            <a:off x="701899" y="1483766"/>
            <a:ext cx="11028451" cy="4303478"/>
          </a:xfrm>
          <a:prstGeom prst="rect">
            <a:avLst/>
          </a:prstGeom>
        </p:spPr>
        <p:txBody>
          <a:bodyPr/>
          <a:lstStyle>
            <a:lvl1pPr marL="0"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43748"/>
              </a:solidFill>
            </a:endParaRPr>
          </a:p>
          <a:p>
            <a:br>
              <a:rPr lang="en-GB" dirty="0"/>
            </a:br>
            <a:endParaRPr lang="en-GB" b="0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62D4A07C-76AD-E828-0BCD-EB5E870BF0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856161EE-183C-1980-BB00-BE97F8C28D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52C02355-A1A1-32E4-535D-E89B5B023D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11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0443ACC-1F3F-BE33-C82F-BF818CD0D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724C4FD-AF93-C8B8-CE6E-7F8A9D414A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E9B11A3-116F-33FC-D091-4AB6BD1D44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B0594C9-550B-1656-CDDC-0FB491CD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70469"/>
              </p:ext>
            </p:extLst>
          </p:nvPr>
        </p:nvGraphicFramePr>
        <p:xfrm>
          <a:off x="838200" y="1578597"/>
          <a:ext cx="10892150" cy="4784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6075">
                  <a:extLst>
                    <a:ext uri="{9D8B030D-6E8A-4147-A177-3AD203B41FA5}">
                      <a16:colId xmlns:a16="http://schemas.microsoft.com/office/drawing/2014/main" val="1072035415"/>
                    </a:ext>
                  </a:extLst>
                </a:gridCol>
                <a:gridCol w="5446075">
                  <a:extLst>
                    <a:ext uri="{9D8B030D-6E8A-4147-A177-3AD203B41FA5}">
                      <a16:colId xmlns:a16="http://schemas.microsoft.com/office/drawing/2014/main" val="2370940924"/>
                    </a:ext>
                  </a:extLst>
                </a:gridCol>
              </a:tblGrid>
              <a:tr h="21935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3D3D3B"/>
                          </a:solidFill>
                        </a:rPr>
                        <a:t>Education, Training and Employment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Sheffield Futures</a:t>
                      </a:r>
                      <a:endParaRPr lang="en-GB" sz="2000" dirty="0">
                        <a:solidFill>
                          <a:srgbClr val="B45244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Jobcentre Plus</a:t>
                      </a:r>
                      <a:endParaRPr lang="en-GB" sz="2000" dirty="0">
                        <a:solidFill>
                          <a:srgbClr val="B45244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Supported Internships | Sheffield</a:t>
                      </a:r>
                      <a:endParaRPr lang="en-GB" sz="2000" dirty="0">
                        <a:solidFill>
                          <a:srgbClr val="B45244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Employment and skills service | Sheffield City Council</a:t>
                      </a:r>
                      <a:endParaRPr lang="en-GB" sz="2000" dirty="0">
                        <a:solidFill>
                          <a:srgbClr val="B45244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Planning your Post-16 Journey: A Guide for Young People  | Sheffield</a:t>
                      </a:r>
                      <a:endParaRPr lang="en-GB" sz="2000" b="1" dirty="0">
                        <a:solidFill>
                          <a:srgbClr val="B4524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3D3D3B"/>
                          </a:solidFill>
                        </a:rPr>
                        <a:t>Independent Living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Housing Guide</a:t>
                      </a:r>
                      <a:endParaRPr lang="en-GB" sz="2000" dirty="0">
                        <a:solidFill>
                          <a:srgbClr val="B45244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Independent Travel Training </a:t>
                      </a:r>
                      <a:endParaRPr lang="en-GB" sz="2000" b="1" dirty="0">
                        <a:solidFill>
                          <a:srgbClr val="B4524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908111"/>
                  </a:ext>
                </a:extLst>
              </a:tr>
              <a:tr h="21935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3D3D3B"/>
                          </a:solidFill>
                        </a:rPr>
                        <a:t>Friends, Relationships and Community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Taking part in your community</a:t>
                      </a:r>
                      <a:endParaRPr lang="en-GB" sz="2000" dirty="0">
                        <a:solidFill>
                          <a:srgbClr val="B45244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Support for LGBTQ+ young people in Sheffield</a:t>
                      </a:r>
                      <a:endParaRPr lang="en-GB" sz="2000" b="1" dirty="0">
                        <a:solidFill>
                          <a:srgbClr val="B4524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3D3D3B"/>
                          </a:solidFill>
                        </a:rPr>
                        <a:t>Good Health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Annual Health Checks</a:t>
                      </a:r>
                      <a:endParaRPr lang="en-GB" sz="2000" dirty="0">
                        <a:solidFill>
                          <a:srgbClr val="B45244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Sheffield Mental Health Guide</a:t>
                      </a:r>
                      <a:endParaRPr lang="en-GB" sz="2000" dirty="0">
                        <a:solidFill>
                          <a:srgbClr val="B45244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err="1">
                          <a:solidFill>
                            <a:srgbClr val="B45244"/>
                          </a:solidFill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Kooth</a:t>
                      </a:r>
                      <a:r>
                        <a:rPr lang="en-GB" sz="2000" dirty="0">
                          <a:solidFill>
                            <a:srgbClr val="B45244"/>
                          </a:solidFill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 Free Mental Health Support for Young People</a:t>
                      </a:r>
                      <a:endParaRPr lang="en-GB" sz="2000" b="1" dirty="0">
                        <a:solidFill>
                          <a:srgbClr val="B4524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46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68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58AE02-C2CA-C8D9-7182-A6255134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37BD220-27C6-6E22-46B5-D13D2A35A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DE3677D-9D34-14BD-9FDD-D64799B3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B5839A42-DB75-AD34-70AD-3B3292DA5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5709EB6-E5C6-490B-60AF-9A8D17205B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4648EC7-265E-E8D6-332F-26443195E8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F619B46-720D-C5F0-FECF-C5E606F82D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91627E9-607D-6069-A9F0-E7E9CA2B1B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9AE5E4B-80B4-7204-06E4-9B914BC812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A47C3C6-27E9-6CFF-5331-186F157854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3439" y="185120"/>
            <a:ext cx="8561216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Useful Resource: </a:t>
            </a:r>
            <a:br>
              <a:rPr kumimoji="0" lang="en-GB" sz="32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Local Offer Website</a:t>
            </a:r>
            <a:endParaRPr kumimoji="0" lang="en-US" sz="32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5F6588F0-E262-7229-F156-38C761335507}"/>
              </a:ext>
            </a:extLst>
          </p:cNvPr>
          <p:cNvSpPr txBox="1">
            <a:spLocks/>
          </p:cNvSpPr>
          <p:nvPr/>
        </p:nvSpPr>
        <p:spPr>
          <a:xfrm>
            <a:off x="577729" y="1484974"/>
            <a:ext cx="11028451" cy="4303478"/>
          </a:xfrm>
          <a:prstGeom prst="rect">
            <a:avLst/>
          </a:prstGeom>
        </p:spPr>
        <p:txBody>
          <a:bodyPr/>
          <a:lstStyle>
            <a:lvl1pPr marL="0"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br>
              <a:rPr lang="en-GB" dirty="0"/>
            </a:br>
            <a:endParaRPr lang="en-GB" b="0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820B31-3864-91C7-84EB-3C3891C93B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C7967799-6135-F04B-4354-F401DFAF67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97AA70F-700D-B1D6-6F3C-93F57296ED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12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A493E45-C77E-0302-89ED-EAD7258C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1682E4D-C2D4-EE53-0942-6EF978E8C4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F417F84-29DB-5367-A6B7-D2A5FAFC12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485546-497B-C168-D043-1B4955CCA1F1}"/>
              </a:ext>
            </a:extLst>
          </p:cNvPr>
          <p:cNvSpPr txBox="1"/>
          <p:nvPr/>
        </p:nvSpPr>
        <p:spPr>
          <a:xfrm>
            <a:off x="7884121" y="1674674"/>
            <a:ext cx="3941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Find it here: </a:t>
            </a:r>
          </a:p>
          <a:p>
            <a:endParaRPr lang="en-GB" b="1" dirty="0"/>
          </a:p>
          <a:p>
            <a:r>
              <a:rPr lang="en-GB" sz="1800" u="sng" dirty="0">
                <a:hlinkClick r:id="rId3"/>
              </a:rPr>
              <a:t>https://www.sheffielddirectory.org.uk/localoffer/preparation-for-adulthood/</a:t>
            </a:r>
            <a:r>
              <a:rPr lang="en-GB" sz="1800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469AD-0999-AE19-9DF2-D34FE7B92690}"/>
              </a:ext>
            </a:extLst>
          </p:cNvPr>
          <p:cNvSpPr txBox="1"/>
          <p:nvPr/>
        </p:nvSpPr>
        <p:spPr>
          <a:xfrm>
            <a:off x="685800" y="1371600"/>
            <a:ext cx="71467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Information and advice pages on the SEND Local Offer webpages to help guide you or your young person to prepare for adulthood.</a:t>
            </a:r>
          </a:p>
          <a:p>
            <a:r>
              <a:rPr lang="en-GB" sz="1800" dirty="0"/>
              <a:t> </a:t>
            </a:r>
          </a:p>
          <a:p>
            <a:r>
              <a:rPr lang="en-GB" sz="1800" i="1" dirty="0"/>
              <a:t>Sample of what is on there: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Preparing for Adulthood - National Development Team for inclusion (</a:t>
            </a:r>
            <a:r>
              <a:rPr lang="en-GB" sz="1800" dirty="0" err="1"/>
              <a:t>NDTi</a:t>
            </a:r>
            <a:r>
              <a:rPr lang="en-GB" sz="1800" dirty="0"/>
              <a:t>) website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Preparation for Adulthood Transition guide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Post 16 Education Options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Independent travel training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Learning to Drive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Employment advice – finding a job, apprenticeships, traineeships and supported Internships, starting your own business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Sex and relationships advice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Housing advice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Money advice including benefits and how to open a bank account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Health advice including around mental health</a:t>
            </a:r>
          </a:p>
          <a:p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7CD662-0618-07F8-F984-4051A1973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301" y="3119508"/>
            <a:ext cx="2695951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6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B7A478-BEEB-E8A4-2731-A902A7379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2EEA25-73F1-29A8-9A53-C900C70D0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E88CD60-C8BF-317C-C091-B6BB4EE1F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1E6F4A44-B843-967F-2FA9-C1480CC80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3B234D7-B07A-43EB-A609-F1BF25584A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27F0F8D-0B04-8AC6-024E-721DA54BF7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C508D9C-5AD6-5B18-05E0-E08EB4DC05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3B3892C-2916-EE15-D133-75C4DBB8F7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4D1D096-C7C7-CB47-09F0-69F5FE0A38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7B44242-80EC-4B62-8AB1-9E9022F403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3439" y="185120"/>
            <a:ext cx="8561216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Useful Resource: </a:t>
            </a:r>
            <a:br>
              <a:rPr kumimoji="0" lang="en-GB" sz="32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Preparing for Adulthood - Transition Guide</a:t>
            </a:r>
            <a:endParaRPr kumimoji="0" lang="en-US" sz="32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715DA757-0BCC-A504-A65C-1527C640DA0E}"/>
              </a:ext>
            </a:extLst>
          </p:cNvPr>
          <p:cNvSpPr txBox="1">
            <a:spLocks/>
          </p:cNvSpPr>
          <p:nvPr/>
        </p:nvSpPr>
        <p:spPr>
          <a:xfrm>
            <a:off x="577729" y="1484974"/>
            <a:ext cx="11028451" cy="4303478"/>
          </a:xfrm>
          <a:prstGeom prst="rect">
            <a:avLst/>
          </a:prstGeom>
        </p:spPr>
        <p:txBody>
          <a:bodyPr/>
          <a:lstStyle>
            <a:lvl1pPr marL="0"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br>
              <a:rPr lang="en-GB" dirty="0"/>
            </a:br>
            <a:endParaRPr lang="en-GB" b="0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752F8E56-35F6-1B3B-4CE9-2830BC5155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B3C3C7F5-A3CE-3564-2F1F-DC816B409C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AA4ECD84-C709-0CFA-FFE6-447EA08E83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13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C31D07F-ECC7-73E6-1F48-776CD8101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0DADD9E-8A86-B6E5-5504-F55C77957E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F677AA9-CE06-E62F-32F8-F246EC5F22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EF4A160-D457-CAE1-ADB3-188C45CFDE97}"/>
              </a:ext>
            </a:extLst>
          </p:cNvPr>
          <p:cNvSpPr txBox="1"/>
          <p:nvPr/>
        </p:nvSpPr>
        <p:spPr>
          <a:xfrm>
            <a:off x="8032873" y="2366816"/>
            <a:ext cx="3941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Find it here: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SEND Preparing for adulthood - transition guide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2A639A-BF0B-63F0-11E7-153B4787D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23" y="1965878"/>
            <a:ext cx="2384251" cy="33416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39CDF0-CC64-7166-78D1-142E88F8C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827" y="1099783"/>
            <a:ext cx="3696813" cy="57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70B812A-D624-E6C7-9433-A3F61503F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8467C8-9DE0-E29C-8D91-DF2F03847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6044384-DBE7-CB8C-31B2-6D0070C1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FA54DD1-595D-33F5-6A4B-F097A6D9F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22AAB02-1575-E038-4179-6EFD203D2A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8DB3F5A-EF2F-5B19-BC3D-1A8A806DFE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186BF53-1998-EE85-A43D-E969C0F79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2DA05DD-00E1-9E1C-C7F5-1FB465B4DF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B217C1A-15AB-E22F-59C1-78933D7D84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4562B2A-2085-9B03-4C8C-CB16BCABBF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823" y="238330"/>
            <a:ext cx="8561216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Useful Resource: </a:t>
            </a:r>
            <a:br>
              <a:rPr kumimoji="0" lang="en-GB" sz="28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Planning my Post-16 Journey: A Guide for Young People</a:t>
            </a:r>
            <a:endParaRPr kumimoji="0" lang="en-US" sz="28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4DF5AB58-E414-214D-9E4A-C925FDC6B57F}"/>
              </a:ext>
            </a:extLst>
          </p:cNvPr>
          <p:cNvSpPr txBox="1">
            <a:spLocks/>
          </p:cNvSpPr>
          <p:nvPr/>
        </p:nvSpPr>
        <p:spPr>
          <a:xfrm>
            <a:off x="577729" y="1484974"/>
            <a:ext cx="11028451" cy="4303478"/>
          </a:xfrm>
          <a:prstGeom prst="rect">
            <a:avLst/>
          </a:prstGeom>
        </p:spPr>
        <p:txBody>
          <a:bodyPr/>
          <a:lstStyle>
            <a:lvl1pPr marL="0"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br>
              <a:rPr lang="en-GB" dirty="0"/>
            </a:br>
            <a:endParaRPr lang="en-GB" b="0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525893D1-1EDD-EDEE-220C-EE423B6EF6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2805E8FF-02B4-F8E3-65B7-2EE5EF43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B02B39E-3327-0AA3-FB81-A3489C160A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14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1D06F6F-8D62-B4E5-3CA8-A407D24EC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119F43A-DE70-CEF7-9CBC-C9007C36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72C2985-D8F7-A4B6-3A59-969F95C2D1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9EF7F2-87E9-DF5C-1301-D3790E53B8CC}"/>
              </a:ext>
            </a:extLst>
          </p:cNvPr>
          <p:cNvSpPr txBox="1"/>
          <p:nvPr/>
        </p:nvSpPr>
        <p:spPr>
          <a:xfrm>
            <a:off x="8032873" y="2366816"/>
            <a:ext cx="3941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Find it here: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Planning your Post-16 Journey: A Guide for Young People (1) | Sheffield</a:t>
            </a:r>
            <a:r>
              <a:rPr lang="en-GB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4BD720-B0A1-FECF-E256-BAA4982F4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23" y="1904994"/>
            <a:ext cx="2621333" cy="36966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9B1167-0235-2685-5630-2F954F724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920" y="1311586"/>
            <a:ext cx="3572374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7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BEEC44-E8B3-B29F-0870-4D12B730A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666DD38-F98C-003E-F6F9-A1149746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1EC01CB-AF5E-8938-2F16-F12887FFC8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7298" y="394869"/>
            <a:ext cx="8360502" cy="5668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Supported Internships in Sheffield 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46F069B-9B86-3026-CB13-656F4554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4F8407D5-65BF-220F-B51C-0C8CF4909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B6934BB-C32A-A8B3-7FB9-67B0508AF6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788F0BA-64C7-E891-791C-699F179CEC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5B00CBA-7CC5-4236-2CA1-D6A2CD301F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DB0352B-E7AB-FF67-8627-53527C0719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C2C1A17-E962-CD68-F9A6-0A70B16B79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BD712279-9899-5CA4-43F5-AF8AB19D50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AE0ACC45-4B24-8F3B-8977-0888402893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029868D-D1F2-4158-5F20-D8479B414C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15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851C097-7507-BB9D-1A79-C4535B137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5F359F4-7ED3-7165-8D08-F5F12297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22162C8-9D24-AE1A-4074-6F17432AE9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551023B-9E30-088B-898C-B38BEDDB3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35" y="1271072"/>
            <a:ext cx="9219711" cy="484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9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95851D-E7CC-8A31-D956-43F978413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AFDC4C0-FB41-4FD1-64E2-17D4574C2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196728D-CED4-750F-57FE-CA99462E86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7298" y="394869"/>
            <a:ext cx="8360502" cy="5668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Supported Internships in Sheffield 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E4B7388-399B-277D-74E6-BF42B6DC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55DD765D-7C57-DF59-7651-FC695CDDE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8F396E6-155E-6672-9F04-B8AA49E816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AA72720-EC92-D288-ECA5-9CA42C243C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F989206-DE4F-9E12-9DD6-081EA95E63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95A2AF2-9340-7788-B813-61ACFC33B8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2287C25-4EE5-CCE4-BEE8-F0E1E4A950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C1717113-B4D7-447B-94F0-F3944719F0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B0102B44-2E59-5212-C67A-0A5E8C01C2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D6CF058-DF4A-86FD-6530-9A5F2232AD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16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8448A7E-965B-9E94-3FAE-957DD5119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46A33C5-9E68-E746-8DC2-C598EB6C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EC1B9F2-75DF-6408-BE61-CF53C363DD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12E67B-0051-4142-E638-77519F1DC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84" y="1356560"/>
            <a:ext cx="8294116" cy="49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2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18037" y="1609131"/>
            <a:ext cx="775335" cy="812800"/>
          </a:xfrm>
          <a:custGeom>
            <a:avLst/>
            <a:gdLst/>
            <a:ahLst/>
            <a:cxnLst/>
            <a:rect l="l" t="t" r="r" b="b"/>
            <a:pathLst>
              <a:path w="775334" h="812800">
                <a:moveTo>
                  <a:pt x="775157" y="0"/>
                </a:moveTo>
                <a:lnTo>
                  <a:pt x="0" y="0"/>
                </a:lnTo>
                <a:lnTo>
                  <a:pt x="0" y="76695"/>
                </a:lnTo>
                <a:lnTo>
                  <a:pt x="1564" y="125055"/>
                </a:lnTo>
                <a:lnTo>
                  <a:pt x="6193" y="172580"/>
                </a:lnTo>
                <a:lnTo>
                  <a:pt x="13789" y="219173"/>
                </a:lnTo>
                <a:lnTo>
                  <a:pt x="24256" y="264737"/>
                </a:lnTo>
                <a:lnTo>
                  <a:pt x="37496" y="309175"/>
                </a:lnTo>
                <a:lnTo>
                  <a:pt x="53414" y="352390"/>
                </a:lnTo>
                <a:lnTo>
                  <a:pt x="71911" y="394286"/>
                </a:lnTo>
                <a:lnTo>
                  <a:pt x="92891" y="434765"/>
                </a:lnTo>
                <a:lnTo>
                  <a:pt x="116256" y="473730"/>
                </a:lnTo>
                <a:lnTo>
                  <a:pt x="141912" y="511085"/>
                </a:lnTo>
                <a:lnTo>
                  <a:pt x="169759" y="546732"/>
                </a:lnTo>
                <a:lnTo>
                  <a:pt x="199701" y="580575"/>
                </a:lnTo>
                <a:lnTo>
                  <a:pt x="231642" y="612517"/>
                </a:lnTo>
                <a:lnTo>
                  <a:pt x="265485" y="642460"/>
                </a:lnTo>
                <a:lnTo>
                  <a:pt x="301132" y="670309"/>
                </a:lnTo>
                <a:lnTo>
                  <a:pt x="338486" y="695965"/>
                </a:lnTo>
                <a:lnTo>
                  <a:pt x="377452" y="719332"/>
                </a:lnTo>
                <a:lnTo>
                  <a:pt x="417931" y="740313"/>
                </a:lnTo>
                <a:lnTo>
                  <a:pt x="459827" y="758811"/>
                </a:lnTo>
                <a:lnTo>
                  <a:pt x="503043" y="774729"/>
                </a:lnTo>
                <a:lnTo>
                  <a:pt x="547482" y="787970"/>
                </a:lnTo>
                <a:lnTo>
                  <a:pt x="593048" y="798437"/>
                </a:lnTo>
                <a:lnTo>
                  <a:pt x="639643" y="806034"/>
                </a:lnTo>
                <a:lnTo>
                  <a:pt x="687170" y="810663"/>
                </a:lnTo>
                <a:lnTo>
                  <a:pt x="735533" y="812228"/>
                </a:lnTo>
                <a:lnTo>
                  <a:pt x="775157" y="812228"/>
                </a:lnTo>
                <a:lnTo>
                  <a:pt x="775157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18034" y="0"/>
            <a:ext cx="775335" cy="1593850"/>
            <a:chOff x="11418034" y="0"/>
            <a:chExt cx="775335" cy="1593850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8036" y="0"/>
              <a:ext cx="775335" cy="796925"/>
            </a:xfrm>
            <a:custGeom>
              <a:avLst/>
              <a:gdLst/>
              <a:ahLst/>
              <a:cxnLst/>
              <a:rect l="l" t="t" r="r" b="b"/>
              <a:pathLst>
                <a:path w="775334" h="796925">
                  <a:moveTo>
                    <a:pt x="775157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1564" y="109702"/>
                  </a:lnTo>
                  <a:lnTo>
                    <a:pt x="6193" y="157228"/>
                  </a:lnTo>
                  <a:lnTo>
                    <a:pt x="13789" y="203822"/>
                  </a:lnTo>
                  <a:lnTo>
                    <a:pt x="24256" y="249387"/>
                  </a:lnTo>
                  <a:lnTo>
                    <a:pt x="37496" y="293825"/>
                  </a:lnTo>
                  <a:lnTo>
                    <a:pt x="53414" y="337041"/>
                  </a:lnTo>
                  <a:lnTo>
                    <a:pt x="71911" y="378937"/>
                  </a:lnTo>
                  <a:lnTo>
                    <a:pt x="92891" y="419416"/>
                  </a:lnTo>
                  <a:lnTo>
                    <a:pt x="116256" y="458381"/>
                  </a:lnTo>
                  <a:lnTo>
                    <a:pt x="141912" y="495736"/>
                  </a:lnTo>
                  <a:lnTo>
                    <a:pt x="169759" y="531383"/>
                  </a:lnTo>
                  <a:lnTo>
                    <a:pt x="199701" y="565226"/>
                  </a:lnTo>
                  <a:lnTo>
                    <a:pt x="231642" y="597167"/>
                  </a:lnTo>
                  <a:lnTo>
                    <a:pt x="265485" y="627110"/>
                  </a:lnTo>
                  <a:lnTo>
                    <a:pt x="301132" y="654958"/>
                  </a:lnTo>
                  <a:lnTo>
                    <a:pt x="338486" y="680614"/>
                  </a:lnTo>
                  <a:lnTo>
                    <a:pt x="377452" y="703980"/>
                  </a:lnTo>
                  <a:lnTo>
                    <a:pt x="417931" y="724960"/>
                  </a:lnTo>
                  <a:lnTo>
                    <a:pt x="459827" y="743458"/>
                  </a:lnTo>
                  <a:lnTo>
                    <a:pt x="503043" y="759376"/>
                  </a:lnTo>
                  <a:lnTo>
                    <a:pt x="547482" y="772616"/>
                  </a:lnTo>
                  <a:lnTo>
                    <a:pt x="593048" y="783084"/>
                  </a:lnTo>
                  <a:lnTo>
                    <a:pt x="639643" y="790680"/>
                  </a:lnTo>
                  <a:lnTo>
                    <a:pt x="687170" y="795309"/>
                  </a:lnTo>
                  <a:lnTo>
                    <a:pt x="735533" y="796874"/>
                  </a:lnTo>
                  <a:lnTo>
                    <a:pt x="775157" y="796874"/>
                  </a:lnTo>
                  <a:lnTo>
                    <a:pt x="775157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8034" y="796871"/>
              <a:ext cx="775335" cy="796925"/>
            </a:xfrm>
            <a:custGeom>
              <a:avLst/>
              <a:gdLst/>
              <a:ahLst/>
              <a:cxnLst/>
              <a:rect l="l" t="t" r="r" b="b"/>
              <a:pathLst>
                <a:path w="775334" h="796925">
                  <a:moveTo>
                    <a:pt x="444474" y="0"/>
                  </a:moveTo>
                  <a:lnTo>
                    <a:pt x="367766" y="0"/>
                  </a:lnTo>
                  <a:lnTo>
                    <a:pt x="321634" y="2865"/>
                  </a:lnTo>
                  <a:lnTo>
                    <a:pt x="277213" y="11232"/>
                  </a:lnTo>
                  <a:lnTo>
                    <a:pt x="234845" y="24756"/>
                  </a:lnTo>
                  <a:lnTo>
                    <a:pt x="194878" y="43092"/>
                  </a:lnTo>
                  <a:lnTo>
                    <a:pt x="157653" y="65895"/>
                  </a:lnTo>
                  <a:lnTo>
                    <a:pt x="123518" y="92821"/>
                  </a:lnTo>
                  <a:lnTo>
                    <a:pt x="92816" y="123525"/>
                  </a:lnTo>
                  <a:lnTo>
                    <a:pt x="65891" y="157662"/>
                  </a:lnTo>
                  <a:lnTo>
                    <a:pt x="43089" y="194887"/>
                  </a:lnTo>
                  <a:lnTo>
                    <a:pt x="24754" y="234856"/>
                  </a:lnTo>
                  <a:lnTo>
                    <a:pt x="11231" y="277225"/>
                  </a:lnTo>
                  <a:lnTo>
                    <a:pt x="2865" y="321647"/>
                  </a:lnTo>
                  <a:lnTo>
                    <a:pt x="0" y="367779"/>
                  </a:lnTo>
                  <a:lnTo>
                    <a:pt x="0" y="429107"/>
                  </a:lnTo>
                  <a:lnTo>
                    <a:pt x="2865" y="475236"/>
                  </a:lnTo>
                  <a:lnTo>
                    <a:pt x="11231" y="519656"/>
                  </a:lnTo>
                  <a:lnTo>
                    <a:pt x="24754" y="562023"/>
                  </a:lnTo>
                  <a:lnTo>
                    <a:pt x="43089" y="601990"/>
                  </a:lnTo>
                  <a:lnTo>
                    <a:pt x="65891" y="639214"/>
                  </a:lnTo>
                  <a:lnTo>
                    <a:pt x="92816" y="673350"/>
                  </a:lnTo>
                  <a:lnTo>
                    <a:pt x="123518" y="704053"/>
                  </a:lnTo>
                  <a:lnTo>
                    <a:pt x="157653" y="730979"/>
                  </a:lnTo>
                  <a:lnTo>
                    <a:pt x="194878" y="753781"/>
                  </a:lnTo>
                  <a:lnTo>
                    <a:pt x="234845" y="772117"/>
                  </a:lnTo>
                  <a:lnTo>
                    <a:pt x="277213" y="785641"/>
                  </a:lnTo>
                  <a:lnTo>
                    <a:pt x="321634" y="794008"/>
                  </a:lnTo>
                  <a:lnTo>
                    <a:pt x="367766" y="796874"/>
                  </a:lnTo>
                  <a:lnTo>
                    <a:pt x="444474" y="796874"/>
                  </a:lnTo>
                  <a:lnTo>
                    <a:pt x="490606" y="794008"/>
                  </a:lnTo>
                  <a:lnTo>
                    <a:pt x="535028" y="785641"/>
                  </a:lnTo>
                  <a:lnTo>
                    <a:pt x="577396" y="772117"/>
                  </a:lnTo>
                  <a:lnTo>
                    <a:pt x="617366" y="753781"/>
                  </a:lnTo>
                  <a:lnTo>
                    <a:pt x="654591" y="730979"/>
                  </a:lnTo>
                  <a:lnTo>
                    <a:pt x="688728" y="704053"/>
                  </a:lnTo>
                  <a:lnTo>
                    <a:pt x="719432" y="673350"/>
                  </a:lnTo>
                  <a:lnTo>
                    <a:pt x="746357" y="639214"/>
                  </a:lnTo>
                  <a:lnTo>
                    <a:pt x="769161" y="601990"/>
                  </a:lnTo>
                  <a:lnTo>
                    <a:pt x="775159" y="588915"/>
                  </a:lnTo>
                  <a:lnTo>
                    <a:pt x="775159" y="207963"/>
                  </a:lnTo>
                  <a:lnTo>
                    <a:pt x="746357" y="157662"/>
                  </a:lnTo>
                  <a:lnTo>
                    <a:pt x="719432" y="123525"/>
                  </a:lnTo>
                  <a:lnTo>
                    <a:pt x="688728" y="92821"/>
                  </a:lnTo>
                  <a:lnTo>
                    <a:pt x="654591" y="65895"/>
                  </a:lnTo>
                  <a:lnTo>
                    <a:pt x="617366" y="43092"/>
                  </a:lnTo>
                  <a:lnTo>
                    <a:pt x="577396" y="24756"/>
                  </a:lnTo>
                  <a:lnTo>
                    <a:pt x="535028" y="11232"/>
                  </a:lnTo>
                  <a:lnTo>
                    <a:pt x="490606" y="2865"/>
                  </a:lnTo>
                  <a:lnTo>
                    <a:pt x="444474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795000" y="0"/>
            <a:ext cx="1626870" cy="2406015"/>
            <a:chOff x="9795000" y="0"/>
            <a:chExt cx="1626870" cy="2406015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00387" y="0"/>
              <a:ext cx="1621155" cy="796925"/>
            </a:xfrm>
            <a:custGeom>
              <a:avLst/>
              <a:gdLst/>
              <a:ahLst/>
              <a:cxnLst/>
              <a:rect l="l" t="t" r="r" b="b"/>
              <a:pathLst>
                <a:path w="1621154" h="796925">
                  <a:moveTo>
                    <a:pt x="1620862" y="735533"/>
                  </a:moveTo>
                  <a:lnTo>
                    <a:pt x="1619300" y="687171"/>
                  </a:lnTo>
                  <a:lnTo>
                    <a:pt x="1614678" y="639648"/>
                  </a:lnTo>
                  <a:lnTo>
                    <a:pt x="1607083" y="593051"/>
                  </a:lnTo>
                  <a:lnTo>
                    <a:pt x="1596605" y="547484"/>
                  </a:lnTo>
                  <a:lnTo>
                    <a:pt x="1583372" y="503047"/>
                  </a:lnTo>
                  <a:lnTo>
                    <a:pt x="1567446" y="459828"/>
                  </a:lnTo>
                  <a:lnTo>
                    <a:pt x="1548955" y="417931"/>
                  </a:lnTo>
                  <a:lnTo>
                    <a:pt x="1527975" y="377456"/>
                  </a:lnTo>
                  <a:lnTo>
                    <a:pt x="1504607" y="338493"/>
                  </a:lnTo>
                  <a:lnTo>
                    <a:pt x="1478953" y="301142"/>
                  </a:lnTo>
                  <a:lnTo>
                    <a:pt x="1451102" y="265493"/>
                  </a:lnTo>
                  <a:lnTo>
                    <a:pt x="1421155" y="231648"/>
                  </a:lnTo>
                  <a:lnTo>
                    <a:pt x="1389214" y="199707"/>
                  </a:lnTo>
                  <a:lnTo>
                    <a:pt x="1355369" y="169760"/>
                  </a:lnTo>
                  <a:lnTo>
                    <a:pt x="1319720" y="141922"/>
                  </a:lnTo>
                  <a:lnTo>
                    <a:pt x="1282369" y="116268"/>
                  </a:lnTo>
                  <a:lnTo>
                    <a:pt x="1243406" y="92900"/>
                  </a:lnTo>
                  <a:lnTo>
                    <a:pt x="1202931" y="71920"/>
                  </a:lnTo>
                  <a:lnTo>
                    <a:pt x="1161034" y="53416"/>
                  </a:lnTo>
                  <a:lnTo>
                    <a:pt x="1117815" y="37503"/>
                  </a:lnTo>
                  <a:lnTo>
                    <a:pt x="1073378" y="24257"/>
                  </a:lnTo>
                  <a:lnTo>
                    <a:pt x="1027811" y="13792"/>
                  </a:lnTo>
                  <a:lnTo>
                    <a:pt x="981214" y="6197"/>
                  </a:lnTo>
                  <a:lnTo>
                    <a:pt x="933691" y="1574"/>
                  </a:lnTo>
                  <a:lnTo>
                    <a:pt x="885329" y="0"/>
                  </a:lnTo>
                  <a:lnTo>
                    <a:pt x="812241" y="0"/>
                  </a:lnTo>
                  <a:lnTo>
                    <a:pt x="808634" y="0"/>
                  </a:lnTo>
                  <a:lnTo>
                    <a:pt x="0" y="0"/>
                  </a:lnTo>
                  <a:lnTo>
                    <a:pt x="0" y="61341"/>
                  </a:lnTo>
                  <a:lnTo>
                    <a:pt x="1562" y="109702"/>
                  </a:lnTo>
                  <a:lnTo>
                    <a:pt x="6184" y="157238"/>
                  </a:lnTo>
                  <a:lnTo>
                    <a:pt x="13779" y="203822"/>
                  </a:lnTo>
                  <a:lnTo>
                    <a:pt x="24257" y="249389"/>
                  </a:lnTo>
                  <a:lnTo>
                    <a:pt x="37490" y="293827"/>
                  </a:lnTo>
                  <a:lnTo>
                    <a:pt x="53416" y="337045"/>
                  </a:lnTo>
                  <a:lnTo>
                    <a:pt x="71907" y="378942"/>
                  </a:lnTo>
                  <a:lnTo>
                    <a:pt x="92887" y="419417"/>
                  </a:lnTo>
                  <a:lnTo>
                    <a:pt x="116255" y="458393"/>
                  </a:lnTo>
                  <a:lnTo>
                    <a:pt x="141909" y="495744"/>
                  </a:lnTo>
                  <a:lnTo>
                    <a:pt x="169760" y="531393"/>
                  </a:lnTo>
                  <a:lnTo>
                    <a:pt x="199694" y="565238"/>
                  </a:lnTo>
                  <a:lnTo>
                    <a:pt x="231635" y="597179"/>
                  </a:lnTo>
                  <a:lnTo>
                    <a:pt x="265480" y="627113"/>
                  </a:lnTo>
                  <a:lnTo>
                    <a:pt x="301129" y="654964"/>
                  </a:lnTo>
                  <a:lnTo>
                    <a:pt x="338480" y="680618"/>
                  </a:lnTo>
                  <a:lnTo>
                    <a:pt x="377444" y="703986"/>
                  </a:lnTo>
                  <a:lnTo>
                    <a:pt x="417931" y="724966"/>
                  </a:lnTo>
                  <a:lnTo>
                    <a:pt x="459828" y="743470"/>
                  </a:lnTo>
                  <a:lnTo>
                    <a:pt x="503034" y="759383"/>
                  </a:lnTo>
                  <a:lnTo>
                    <a:pt x="547484" y="772617"/>
                  </a:lnTo>
                  <a:lnTo>
                    <a:pt x="593039" y="783094"/>
                  </a:lnTo>
                  <a:lnTo>
                    <a:pt x="639635" y="790689"/>
                  </a:lnTo>
                  <a:lnTo>
                    <a:pt x="687171" y="795312"/>
                  </a:lnTo>
                  <a:lnTo>
                    <a:pt x="735533" y="796874"/>
                  </a:lnTo>
                  <a:lnTo>
                    <a:pt x="808634" y="796874"/>
                  </a:lnTo>
                  <a:lnTo>
                    <a:pt x="812241" y="796874"/>
                  </a:lnTo>
                  <a:lnTo>
                    <a:pt x="1620862" y="796874"/>
                  </a:lnTo>
                  <a:lnTo>
                    <a:pt x="1620862" y="735533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8596" y="831011"/>
              <a:ext cx="1621155" cy="796925"/>
            </a:xfrm>
            <a:custGeom>
              <a:avLst/>
              <a:gdLst/>
              <a:ahLst/>
              <a:cxnLst/>
              <a:rect l="l" t="t" r="r" b="b"/>
              <a:pathLst>
                <a:path w="1621154" h="796925">
                  <a:moveTo>
                    <a:pt x="1620862" y="735533"/>
                  </a:moveTo>
                  <a:lnTo>
                    <a:pt x="1619300" y="687171"/>
                  </a:lnTo>
                  <a:lnTo>
                    <a:pt x="1614678" y="639635"/>
                  </a:lnTo>
                  <a:lnTo>
                    <a:pt x="1607083" y="593051"/>
                  </a:lnTo>
                  <a:lnTo>
                    <a:pt x="1596605" y="547484"/>
                  </a:lnTo>
                  <a:lnTo>
                    <a:pt x="1583372" y="503047"/>
                  </a:lnTo>
                  <a:lnTo>
                    <a:pt x="1567446" y="459828"/>
                  </a:lnTo>
                  <a:lnTo>
                    <a:pt x="1548955" y="417931"/>
                  </a:lnTo>
                  <a:lnTo>
                    <a:pt x="1527975" y="377444"/>
                  </a:lnTo>
                  <a:lnTo>
                    <a:pt x="1504607" y="338480"/>
                  </a:lnTo>
                  <a:lnTo>
                    <a:pt x="1478953" y="301129"/>
                  </a:lnTo>
                  <a:lnTo>
                    <a:pt x="1451102" y="265480"/>
                  </a:lnTo>
                  <a:lnTo>
                    <a:pt x="1421155" y="231635"/>
                  </a:lnTo>
                  <a:lnTo>
                    <a:pt x="1389214" y="199694"/>
                  </a:lnTo>
                  <a:lnTo>
                    <a:pt x="1355369" y="169760"/>
                  </a:lnTo>
                  <a:lnTo>
                    <a:pt x="1319720" y="141909"/>
                  </a:lnTo>
                  <a:lnTo>
                    <a:pt x="1282369" y="116255"/>
                  </a:lnTo>
                  <a:lnTo>
                    <a:pt x="1243406" y="92887"/>
                  </a:lnTo>
                  <a:lnTo>
                    <a:pt x="1202931" y="71907"/>
                  </a:lnTo>
                  <a:lnTo>
                    <a:pt x="1161034" y="53416"/>
                  </a:lnTo>
                  <a:lnTo>
                    <a:pt x="1117815" y="37490"/>
                  </a:lnTo>
                  <a:lnTo>
                    <a:pt x="1073378" y="24257"/>
                  </a:lnTo>
                  <a:lnTo>
                    <a:pt x="1027811" y="13792"/>
                  </a:lnTo>
                  <a:lnTo>
                    <a:pt x="981214" y="6184"/>
                  </a:lnTo>
                  <a:lnTo>
                    <a:pt x="933691" y="1562"/>
                  </a:lnTo>
                  <a:lnTo>
                    <a:pt x="885329" y="0"/>
                  </a:lnTo>
                  <a:lnTo>
                    <a:pt x="812241" y="0"/>
                  </a:lnTo>
                  <a:lnTo>
                    <a:pt x="808634" y="0"/>
                  </a:lnTo>
                  <a:lnTo>
                    <a:pt x="0" y="0"/>
                  </a:lnTo>
                  <a:lnTo>
                    <a:pt x="0" y="61341"/>
                  </a:lnTo>
                  <a:lnTo>
                    <a:pt x="1562" y="109702"/>
                  </a:lnTo>
                  <a:lnTo>
                    <a:pt x="6184" y="157226"/>
                  </a:lnTo>
                  <a:lnTo>
                    <a:pt x="13779" y="203822"/>
                  </a:lnTo>
                  <a:lnTo>
                    <a:pt x="24257" y="249389"/>
                  </a:lnTo>
                  <a:lnTo>
                    <a:pt x="37490" y="293827"/>
                  </a:lnTo>
                  <a:lnTo>
                    <a:pt x="53416" y="337045"/>
                  </a:lnTo>
                  <a:lnTo>
                    <a:pt x="71907" y="378929"/>
                  </a:lnTo>
                  <a:lnTo>
                    <a:pt x="92887" y="419417"/>
                  </a:lnTo>
                  <a:lnTo>
                    <a:pt x="116255" y="458381"/>
                  </a:lnTo>
                  <a:lnTo>
                    <a:pt x="141909" y="495731"/>
                  </a:lnTo>
                  <a:lnTo>
                    <a:pt x="169760" y="531380"/>
                  </a:lnTo>
                  <a:lnTo>
                    <a:pt x="199694" y="565226"/>
                  </a:lnTo>
                  <a:lnTo>
                    <a:pt x="231635" y="597166"/>
                  </a:lnTo>
                  <a:lnTo>
                    <a:pt x="265480" y="627113"/>
                  </a:lnTo>
                  <a:lnTo>
                    <a:pt x="301129" y="654951"/>
                  </a:lnTo>
                  <a:lnTo>
                    <a:pt x="338480" y="680605"/>
                  </a:lnTo>
                  <a:lnTo>
                    <a:pt x="377444" y="703973"/>
                  </a:lnTo>
                  <a:lnTo>
                    <a:pt x="417931" y="724954"/>
                  </a:lnTo>
                  <a:lnTo>
                    <a:pt x="459828" y="743458"/>
                  </a:lnTo>
                  <a:lnTo>
                    <a:pt x="503034" y="759371"/>
                  </a:lnTo>
                  <a:lnTo>
                    <a:pt x="547484" y="772617"/>
                  </a:lnTo>
                  <a:lnTo>
                    <a:pt x="593039" y="783082"/>
                  </a:lnTo>
                  <a:lnTo>
                    <a:pt x="639635" y="790676"/>
                  </a:lnTo>
                  <a:lnTo>
                    <a:pt x="687171" y="795312"/>
                  </a:lnTo>
                  <a:lnTo>
                    <a:pt x="735533" y="796874"/>
                  </a:lnTo>
                  <a:lnTo>
                    <a:pt x="808634" y="796874"/>
                  </a:lnTo>
                  <a:lnTo>
                    <a:pt x="812241" y="796874"/>
                  </a:lnTo>
                  <a:lnTo>
                    <a:pt x="1620862" y="796874"/>
                  </a:lnTo>
                  <a:lnTo>
                    <a:pt x="1620862" y="735533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4989" y="1609127"/>
              <a:ext cx="1624965" cy="796925"/>
            </a:xfrm>
            <a:custGeom>
              <a:avLst/>
              <a:gdLst/>
              <a:ahLst/>
              <a:cxnLst/>
              <a:rect l="l" t="t" r="r" b="b"/>
              <a:pathLst>
                <a:path w="1624965" h="796925">
                  <a:moveTo>
                    <a:pt x="812241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1574" y="109702"/>
                  </a:lnTo>
                  <a:lnTo>
                    <a:pt x="6197" y="157226"/>
                  </a:lnTo>
                  <a:lnTo>
                    <a:pt x="13792" y="203822"/>
                  </a:lnTo>
                  <a:lnTo>
                    <a:pt x="24257" y="249389"/>
                  </a:lnTo>
                  <a:lnTo>
                    <a:pt x="37503" y="293827"/>
                  </a:lnTo>
                  <a:lnTo>
                    <a:pt x="53416" y="337045"/>
                  </a:lnTo>
                  <a:lnTo>
                    <a:pt x="71920" y="378942"/>
                  </a:lnTo>
                  <a:lnTo>
                    <a:pt x="92900" y="419417"/>
                  </a:lnTo>
                  <a:lnTo>
                    <a:pt x="116255" y="458381"/>
                  </a:lnTo>
                  <a:lnTo>
                    <a:pt x="141922" y="495731"/>
                  </a:lnTo>
                  <a:lnTo>
                    <a:pt x="169760" y="531380"/>
                  </a:lnTo>
                  <a:lnTo>
                    <a:pt x="199707" y="565226"/>
                  </a:lnTo>
                  <a:lnTo>
                    <a:pt x="231648" y="597166"/>
                  </a:lnTo>
                  <a:lnTo>
                    <a:pt x="265493" y="627113"/>
                  </a:lnTo>
                  <a:lnTo>
                    <a:pt x="301142" y="654951"/>
                  </a:lnTo>
                  <a:lnTo>
                    <a:pt x="338493" y="680605"/>
                  </a:lnTo>
                  <a:lnTo>
                    <a:pt x="377456" y="703973"/>
                  </a:lnTo>
                  <a:lnTo>
                    <a:pt x="417931" y="724954"/>
                  </a:lnTo>
                  <a:lnTo>
                    <a:pt x="459828" y="743445"/>
                  </a:lnTo>
                  <a:lnTo>
                    <a:pt x="503047" y="759371"/>
                  </a:lnTo>
                  <a:lnTo>
                    <a:pt x="547484" y="772604"/>
                  </a:lnTo>
                  <a:lnTo>
                    <a:pt x="593051" y="783082"/>
                  </a:lnTo>
                  <a:lnTo>
                    <a:pt x="639648" y="790676"/>
                  </a:lnTo>
                  <a:lnTo>
                    <a:pt x="687171" y="795299"/>
                  </a:lnTo>
                  <a:lnTo>
                    <a:pt x="735533" y="796861"/>
                  </a:lnTo>
                  <a:lnTo>
                    <a:pt x="812241" y="796861"/>
                  </a:lnTo>
                  <a:lnTo>
                    <a:pt x="812241" y="0"/>
                  </a:lnTo>
                  <a:close/>
                </a:path>
                <a:path w="1624965" h="796925">
                  <a:moveTo>
                    <a:pt x="1624495" y="0"/>
                  </a:moveTo>
                  <a:lnTo>
                    <a:pt x="812266" y="0"/>
                  </a:lnTo>
                  <a:lnTo>
                    <a:pt x="812266" y="796861"/>
                  </a:lnTo>
                  <a:lnTo>
                    <a:pt x="888961" y="796861"/>
                  </a:lnTo>
                  <a:lnTo>
                    <a:pt x="937323" y="795299"/>
                  </a:lnTo>
                  <a:lnTo>
                    <a:pt x="984846" y="790676"/>
                  </a:lnTo>
                  <a:lnTo>
                    <a:pt x="1031443" y="783082"/>
                  </a:lnTo>
                  <a:lnTo>
                    <a:pt x="1076998" y="772617"/>
                  </a:lnTo>
                  <a:lnTo>
                    <a:pt x="1121448" y="759371"/>
                  </a:lnTo>
                  <a:lnTo>
                    <a:pt x="1164653" y="743458"/>
                  </a:lnTo>
                  <a:lnTo>
                    <a:pt x="1206550" y="724954"/>
                  </a:lnTo>
                  <a:lnTo>
                    <a:pt x="1247038" y="703973"/>
                  </a:lnTo>
                  <a:lnTo>
                    <a:pt x="1286002" y="680605"/>
                  </a:lnTo>
                  <a:lnTo>
                    <a:pt x="1323352" y="654951"/>
                  </a:lnTo>
                  <a:lnTo>
                    <a:pt x="1359001" y="627113"/>
                  </a:lnTo>
                  <a:lnTo>
                    <a:pt x="1392847" y="597166"/>
                  </a:lnTo>
                  <a:lnTo>
                    <a:pt x="1424787" y="565226"/>
                  </a:lnTo>
                  <a:lnTo>
                    <a:pt x="1454734" y="531380"/>
                  </a:lnTo>
                  <a:lnTo>
                    <a:pt x="1482572" y="495731"/>
                  </a:lnTo>
                  <a:lnTo>
                    <a:pt x="1508226" y="458381"/>
                  </a:lnTo>
                  <a:lnTo>
                    <a:pt x="1531594" y="419417"/>
                  </a:lnTo>
                  <a:lnTo>
                    <a:pt x="1552575" y="378942"/>
                  </a:lnTo>
                  <a:lnTo>
                    <a:pt x="1571078" y="337045"/>
                  </a:lnTo>
                  <a:lnTo>
                    <a:pt x="1586992" y="293827"/>
                  </a:lnTo>
                  <a:lnTo>
                    <a:pt x="1600238" y="249389"/>
                  </a:lnTo>
                  <a:lnTo>
                    <a:pt x="1610702" y="203822"/>
                  </a:lnTo>
                  <a:lnTo>
                    <a:pt x="1618297" y="157226"/>
                  </a:lnTo>
                  <a:lnTo>
                    <a:pt x="1622933" y="109702"/>
                  </a:lnTo>
                  <a:lnTo>
                    <a:pt x="1624495" y="61328"/>
                  </a:lnTo>
                  <a:lnTo>
                    <a:pt x="1624495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2">
            <a:extLst>
              <a:ext uri="{FF2B5EF4-FFF2-40B4-BE49-F238E27FC236}">
                <a16:creationId xmlns:a16="http://schemas.microsoft.com/office/drawing/2014/main" id="{4FC15234-8014-5327-7B29-3A766E1195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7299" y="4452867"/>
            <a:ext cx="4465955" cy="71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80795" algn="l"/>
              </a:tabLst>
              <a:defRPr/>
            </a:pPr>
            <a:r>
              <a:rPr lang="en-GB" sz="4500" b="1" spc="-25" dirty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Questions</a:t>
            </a:r>
            <a:endParaRPr kumimoji="0" lang="en-GB" sz="4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Picture 9" descr="Sheffield City Council logo">
            <a:extLst>
              <a:ext uri="{FF2B5EF4-FFF2-40B4-BE49-F238E27FC236}">
                <a16:creationId xmlns:a16="http://schemas.microsoft.com/office/drawing/2014/main" id="{4501137F-1851-B619-6854-9A8BF887DA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029200"/>
            <a:ext cx="1457068" cy="1143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BBBA285-71CE-A51B-D368-ED6BE3FC53DE}"/>
              </a:ext>
            </a:extLst>
          </p:cNvPr>
          <p:cNvSpPr txBox="1">
            <a:spLocks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17</a:t>
            </a:fld>
            <a:endParaRPr lang="en-GB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FEF95DC-788B-D5F8-B7FF-6C27EB7E78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7298" y="394869"/>
            <a:ext cx="5236301" cy="5668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Upcoming Sessions</a:t>
            </a: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9240C550-3A93-1C20-2867-FA32687ABC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48BBFB98-DDEA-AC99-DC87-982E91B1BF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1F5B44F-A622-E4A4-BC53-ADAF0BE408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18</a:t>
            </a:fld>
            <a:endParaRPr lang="en-GB" sz="1400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11C92AAA-4D60-A0CA-8090-25F801B4E090}"/>
              </a:ext>
            </a:extLst>
          </p:cNvPr>
          <p:cNvSpPr txBox="1"/>
          <p:nvPr/>
        </p:nvSpPr>
        <p:spPr>
          <a:xfrm>
            <a:off x="707298" y="1664996"/>
            <a:ext cx="10907689" cy="1228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545"/>
              </a:spcBef>
              <a:buChar char="•"/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765" indent="-266065">
              <a:lnSpc>
                <a:spcPct val="100000"/>
              </a:lnSpc>
              <a:spcBef>
                <a:spcPts val="1545"/>
              </a:spcBef>
              <a:buChar char="•"/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C8C06-569C-0887-0181-D23E90284188}"/>
              </a:ext>
            </a:extLst>
          </p:cNvPr>
          <p:cNvSpPr txBox="1"/>
          <p:nvPr/>
        </p:nvSpPr>
        <p:spPr>
          <a:xfrm>
            <a:off x="701899" y="1745906"/>
            <a:ext cx="856995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Session 2: How to Prepare for Adulthood (Online) – with Sheffield SENDIAS</a:t>
            </a:r>
            <a:b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🗓 </a:t>
            </a:r>
            <a:r>
              <a:rPr lang="en-GB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Wednesday 9th July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| ⏰</a:t>
            </a:r>
            <a:r>
              <a:rPr lang="en-GB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12:30–1:30pm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| 💻 </a:t>
            </a:r>
            <a:r>
              <a:rPr lang="en-GB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Online via Teams</a:t>
            </a:r>
            <a:b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Find out how SENDIASS supports young people to be heard, make choices, and shape their futures.</a:t>
            </a: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👉 </a:t>
            </a:r>
            <a:r>
              <a:rPr lang="en-GB" sz="1800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https://pfasendias.eventbrite.co.uk/</a:t>
            </a:r>
            <a:endParaRPr lang="en-GB" sz="1800" u="sng" dirty="0">
              <a:solidFill>
                <a:srgbClr val="467886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Session 3: How to Prepare for Adulthood (Online) – with Preparation For Adulthood Social Care</a:t>
            </a:r>
            <a:b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🗓 </a:t>
            </a:r>
            <a:r>
              <a:rPr lang="en-GB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Wednesday 16th July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| ⏰</a:t>
            </a:r>
            <a:r>
              <a:rPr lang="en-GB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12:30–1:30pm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| 💻 </a:t>
            </a:r>
            <a:r>
              <a:rPr lang="en-GB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Online via Teams</a:t>
            </a:r>
            <a:b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Discover what support social care can offer as young people prepare for adulthood – and how to access it.</a:t>
            </a: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👉</a:t>
            </a: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https://pfasocialcare.eventbrite.co.uk/</a:t>
            </a: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93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3EEEB-FBFC-4B92-B056-09A451738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C3B1ED-323C-6DB8-6045-4516211A8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12193193" y="0"/>
                </a:moveTo>
                <a:lnTo>
                  <a:pt x="0" y="0"/>
                </a:lnTo>
                <a:lnTo>
                  <a:pt x="0" y="3655580"/>
                </a:lnTo>
                <a:lnTo>
                  <a:pt x="12193193" y="365558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73839BB6-73E5-83BA-5004-78000623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15198" y="0"/>
            <a:ext cx="858519" cy="1270000"/>
            <a:chOff x="10915198" y="0"/>
            <a:chExt cx="858519" cy="12700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C162355-36DA-B1A0-A4D7-9108129E36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8037" y="0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74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76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20"/>
                  </a:lnTo>
                  <a:lnTo>
                    <a:pt x="130378" y="322630"/>
                  </a:lnTo>
                  <a:lnTo>
                    <a:pt x="166420" y="351053"/>
                  </a:lnTo>
                  <a:lnTo>
                    <a:pt x="205701" y="375119"/>
                  </a:lnTo>
                  <a:lnTo>
                    <a:pt x="247904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E95C288-1F5E-8DC6-85EE-275625A9AE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7098" y="438606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62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64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49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45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08" y="351040"/>
                  </a:lnTo>
                  <a:lnTo>
                    <a:pt x="205701" y="375119"/>
                  </a:lnTo>
                  <a:lnTo>
                    <a:pt x="247891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B69357C-5AF5-CBA7-4E46-81876C97F4F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5193" y="849299"/>
              <a:ext cx="857885" cy="421005"/>
            </a:xfrm>
            <a:custGeom>
              <a:avLst/>
              <a:gdLst/>
              <a:ahLst/>
              <a:cxnLst/>
              <a:rect l="l" t="t" r="r" b="b"/>
              <a:pathLst>
                <a:path w="857884" h="421005">
                  <a:moveTo>
                    <a:pt x="42870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20" y="351040"/>
                  </a:lnTo>
                  <a:lnTo>
                    <a:pt x="205701" y="375107"/>
                  </a:lnTo>
                  <a:lnTo>
                    <a:pt x="247904" y="394462"/>
                  </a:lnTo>
                  <a:lnTo>
                    <a:pt x="292620" y="408736"/>
                  </a:lnTo>
                  <a:lnTo>
                    <a:pt x="339509" y="417563"/>
                  </a:lnTo>
                  <a:lnTo>
                    <a:pt x="388213" y="420585"/>
                  </a:lnTo>
                  <a:lnTo>
                    <a:pt x="428701" y="420585"/>
                  </a:lnTo>
                  <a:lnTo>
                    <a:pt x="428701" y="0"/>
                  </a:lnTo>
                  <a:close/>
                </a:path>
                <a:path w="857884" h="421005">
                  <a:moveTo>
                    <a:pt x="857402" y="12"/>
                  </a:moveTo>
                  <a:lnTo>
                    <a:pt x="428713" y="12"/>
                  </a:lnTo>
                  <a:lnTo>
                    <a:pt x="428713" y="420598"/>
                  </a:lnTo>
                  <a:lnTo>
                    <a:pt x="469188" y="420598"/>
                  </a:lnTo>
                  <a:lnTo>
                    <a:pt x="517893" y="417563"/>
                  </a:lnTo>
                  <a:lnTo>
                    <a:pt x="564781" y="408736"/>
                  </a:lnTo>
                  <a:lnTo>
                    <a:pt x="609498" y="394462"/>
                  </a:lnTo>
                  <a:lnTo>
                    <a:pt x="651687" y="375107"/>
                  </a:lnTo>
                  <a:lnTo>
                    <a:pt x="690981" y="351040"/>
                  </a:lnTo>
                  <a:lnTo>
                    <a:pt x="727024" y="322618"/>
                  </a:lnTo>
                  <a:lnTo>
                    <a:pt x="759434" y="290207"/>
                  </a:lnTo>
                  <a:lnTo>
                    <a:pt x="787844" y="254177"/>
                  </a:lnTo>
                  <a:lnTo>
                    <a:pt x="811923" y="214884"/>
                  </a:lnTo>
                  <a:lnTo>
                    <a:pt x="831278" y="172694"/>
                  </a:lnTo>
                  <a:lnTo>
                    <a:pt x="845553" y="127965"/>
                  </a:lnTo>
                  <a:lnTo>
                    <a:pt x="854379" y="81076"/>
                  </a:lnTo>
                  <a:lnTo>
                    <a:pt x="857402" y="32385"/>
                  </a:lnTo>
                  <a:lnTo>
                    <a:pt x="857402" y="12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4">
            <a:extLst>
              <a:ext uri="{FF2B5EF4-FFF2-40B4-BE49-F238E27FC236}">
                <a16:creationId xmlns:a16="http://schemas.microsoft.com/office/drawing/2014/main" id="{693FE633-31B7-1347-DE04-912BEAA04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71840" y="0"/>
            <a:ext cx="421640" cy="841375"/>
            <a:chOff x="11771840" y="0"/>
            <a:chExt cx="421640" cy="8413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CB97DEB-6348-916A-F60E-26998F5DDF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1" y="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42135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4" y="81071"/>
                  </a:lnTo>
                  <a:lnTo>
                    <a:pt x="11855" y="127964"/>
                  </a:lnTo>
                  <a:lnTo>
                    <a:pt x="26130" y="172689"/>
                  </a:lnTo>
                  <a:lnTo>
                    <a:pt x="45483" y="214880"/>
                  </a:lnTo>
                  <a:lnTo>
                    <a:pt x="69552" y="254175"/>
                  </a:lnTo>
                  <a:lnTo>
                    <a:pt x="97972" y="290209"/>
                  </a:lnTo>
                  <a:lnTo>
                    <a:pt x="130381" y="322620"/>
                  </a:lnTo>
                  <a:lnTo>
                    <a:pt x="166414" y="351042"/>
                  </a:lnTo>
                  <a:lnTo>
                    <a:pt x="205708" y="375112"/>
                  </a:lnTo>
                  <a:lnTo>
                    <a:pt x="247898" y="394466"/>
                  </a:lnTo>
                  <a:lnTo>
                    <a:pt x="292622" y="408741"/>
                  </a:lnTo>
                  <a:lnTo>
                    <a:pt x="339515" y="417573"/>
                  </a:lnTo>
                  <a:lnTo>
                    <a:pt x="388213" y="420598"/>
                  </a:lnTo>
                  <a:lnTo>
                    <a:pt x="421351" y="420598"/>
                  </a:lnTo>
                  <a:lnTo>
                    <a:pt x="421351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A1F2E49-9C12-7B6E-0569-44DA4D383B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0" y="42059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234594" y="0"/>
                  </a:moveTo>
                  <a:lnTo>
                    <a:pt x="194106" y="0"/>
                  </a:lnTo>
                  <a:lnTo>
                    <a:pt x="149600" y="5127"/>
                  </a:lnTo>
                  <a:lnTo>
                    <a:pt x="108744" y="19732"/>
                  </a:lnTo>
                  <a:lnTo>
                    <a:pt x="72703" y="42648"/>
                  </a:lnTo>
                  <a:lnTo>
                    <a:pt x="42643" y="72711"/>
                  </a:lnTo>
                  <a:lnTo>
                    <a:pt x="19729" y="108754"/>
                  </a:lnTo>
                  <a:lnTo>
                    <a:pt x="5126" y="149612"/>
                  </a:lnTo>
                  <a:lnTo>
                    <a:pt x="0" y="194119"/>
                  </a:lnTo>
                  <a:lnTo>
                    <a:pt x="0" y="226479"/>
                  </a:lnTo>
                  <a:lnTo>
                    <a:pt x="5126" y="270986"/>
                  </a:lnTo>
                  <a:lnTo>
                    <a:pt x="19729" y="311844"/>
                  </a:lnTo>
                  <a:lnTo>
                    <a:pt x="42643" y="347887"/>
                  </a:lnTo>
                  <a:lnTo>
                    <a:pt x="72703" y="377950"/>
                  </a:lnTo>
                  <a:lnTo>
                    <a:pt x="108744" y="400866"/>
                  </a:lnTo>
                  <a:lnTo>
                    <a:pt x="149600" y="415471"/>
                  </a:lnTo>
                  <a:lnTo>
                    <a:pt x="194106" y="420598"/>
                  </a:lnTo>
                  <a:lnTo>
                    <a:pt x="234594" y="420598"/>
                  </a:lnTo>
                  <a:lnTo>
                    <a:pt x="279100" y="415471"/>
                  </a:lnTo>
                  <a:lnTo>
                    <a:pt x="319956" y="400866"/>
                  </a:lnTo>
                  <a:lnTo>
                    <a:pt x="355997" y="377950"/>
                  </a:lnTo>
                  <a:lnTo>
                    <a:pt x="386057" y="347887"/>
                  </a:lnTo>
                  <a:lnTo>
                    <a:pt x="408971" y="311844"/>
                  </a:lnTo>
                  <a:lnTo>
                    <a:pt x="421352" y="277202"/>
                  </a:lnTo>
                  <a:lnTo>
                    <a:pt x="421352" y="143396"/>
                  </a:lnTo>
                  <a:lnTo>
                    <a:pt x="386057" y="72711"/>
                  </a:lnTo>
                  <a:lnTo>
                    <a:pt x="355997" y="42648"/>
                  </a:lnTo>
                  <a:lnTo>
                    <a:pt x="319956" y="19732"/>
                  </a:lnTo>
                  <a:lnTo>
                    <a:pt x="279100" y="5127"/>
                  </a:lnTo>
                  <a:lnTo>
                    <a:pt x="234594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>
            <a:extLst>
              <a:ext uri="{FF2B5EF4-FFF2-40B4-BE49-F238E27FC236}">
                <a16:creationId xmlns:a16="http://schemas.microsoft.com/office/drawing/2014/main" id="{49530A99-C4EF-72B5-3286-8B3CDF1EC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71841" y="849308"/>
            <a:ext cx="421005" cy="429259"/>
          </a:xfrm>
          <a:custGeom>
            <a:avLst/>
            <a:gdLst/>
            <a:ahLst/>
            <a:cxnLst/>
            <a:rect l="l" t="t" r="r" b="b"/>
            <a:pathLst>
              <a:path w="421004" h="429259">
                <a:moveTo>
                  <a:pt x="420585" y="0"/>
                </a:moveTo>
                <a:lnTo>
                  <a:pt x="0" y="0"/>
                </a:lnTo>
                <a:lnTo>
                  <a:pt x="0" y="40474"/>
                </a:lnTo>
                <a:lnTo>
                  <a:pt x="3024" y="89170"/>
                </a:lnTo>
                <a:lnTo>
                  <a:pt x="11855" y="136062"/>
                </a:lnTo>
                <a:lnTo>
                  <a:pt x="26130" y="180784"/>
                </a:lnTo>
                <a:lnTo>
                  <a:pt x="45483" y="222974"/>
                </a:lnTo>
                <a:lnTo>
                  <a:pt x="69552" y="262268"/>
                </a:lnTo>
                <a:lnTo>
                  <a:pt x="97972" y="298301"/>
                </a:lnTo>
                <a:lnTo>
                  <a:pt x="130381" y="330711"/>
                </a:lnTo>
                <a:lnTo>
                  <a:pt x="166414" y="359132"/>
                </a:lnTo>
                <a:lnTo>
                  <a:pt x="205708" y="383202"/>
                </a:lnTo>
                <a:lnTo>
                  <a:pt x="247898" y="402556"/>
                </a:lnTo>
                <a:lnTo>
                  <a:pt x="292622" y="416831"/>
                </a:lnTo>
                <a:lnTo>
                  <a:pt x="339515" y="425663"/>
                </a:lnTo>
                <a:lnTo>
                  <a:pt x="388213" y="428688"/>
                </a:lnTo>
                <a:lnTo>
                  <a:pt x="420585" y="428688"/>
                </a:lnTo>
                <a:lnTo>
                  <a:pt x="420585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D28AE26D-2546-E78B-7244-FD21C5A33C1A}"/>
              </a:ext>
            </a:extLst>
          </p:cNvPr>
          <p:cNvSpPr txBox="1">
            <a:spLocks/>
          </p:cNvSpPr>
          <p:nvPr/>
        </p:nvSpPr>
        <p:spPr>
          <a:xfrm>
            <a:off x="797719" y="1481598"/>
            <a:ext cx="4307840" cy="6924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50"/>
              </a:lnSpc>
              <a:spcBef>
                <a:spcPts val="100"/>
              </a:spcBef>
              <a:defRPr/>
            </a:pPr>
            <a:r>
              <a:rPr lang="en-GB" sz="6000" b="1" spc="-10" dirty="0">
                <a:solidFill>
                  <a:srgbClr val="164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B04AFBC-C2D1-2F3F-D49F-CAD4D4083A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6625" y="3919492"/>
            <a:ext cx="9632775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700" indent="0">
              <a:lnSpc>
                <a:spcPct val="100000"/>
              </a:lnSpc>
              <a:spcBef>
                <a:spcPts val="1540"/>
              </a:spcBef>
              <a:buNone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-10" normalizeH="0" baseline="0" noProof="0" dirty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you go, please share your feedback! </a:t>
            </a: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8FFB51BB-B2CF-E54B-F5B2-ACD7348D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C38995F-98F7-88CF-9279-2B0AE59831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18C4E4A-AA9D-C995-77FC-4E61ECEDC5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4">
            <a:extLst>
              <a:ext uri="{FF2B5EF4-FFF2-40B4-BE49-F238E27FC236}">
                <a16:creationId xmlns:a16="http://schemas.microsoft.com/office/drawing/2014/main" id="{D8CD21C5-0290-8B85-80DB-DBC52510C7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31081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C78FA0A-8E0C-A87B-43F9-9A03603263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19</a:t>
            </a:fld>
            <a:endParaRPr lang="en-GB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E74BFD-9C31-B3AE-7B87-B1621854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96" r="3704"/>
          <a:stretch>
            <a:fillRect/>
          </a:stretch>
        </p:blipFill>
        <p:spPr>
          <a:xfrm>
            <a:off x="6553200" y="990599"/>
            <a:ext cx="1981200" cy="19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1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9CF6C-9E87-1AAD-9CB2-240793BA5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DA71DCF-EC01-7669-C57D-ADBF1102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12193193" y="0"/>
                </a:moveTo>
                <a:lnTo>
                  <a:pt x="0" y="0"/>
                </a:lnTo>
                <a:lnTo>
                  <a:pt x="0" y="3655580"/>
                </a:lnTo>
                <a:lnTo>
                  <a:pt x="12193193" y="365558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1F1DA697-D968-D896-9219-25815DAA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15198" y="0"/>
            <a:ext cx="858519" cy="1270000"/>
            <a:chOff x="10915198" y="0"/>
            <a:chExt cx="858519" cy="12700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DD552A8-89AB-75F7-84BE-B8E648250F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8037" y="0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74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76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20"/>
                  </a:lnTo>
                  <a:lnTo>
                    <a:pt x="130378" y="322630"/>
                  </a:lnTo>
                  <a:lnTo>
                    <a:pt x="166420" y="351053"/>
                  </a:lnTo>
                  <a:lnTo>
                    <a:pt x="205701" y="375119"/>
                  </a:lnTo>
                  <a:lnTo>
                    <a:pt x="247904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F06555B-2EAD-2591-0741-640330334D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7098" y="438606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62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64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49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45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08" y="351040"/>
                  </a:lnTo>
                  <a:lnTo>
                    <a:pt x="205701" y="375119"/>
                  </a:lnTo>
                  <a:lnTo>
                    <a:pt x="247891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C7B3B1E-ED8A-4F1D-45B0-C240A55FEB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5193" y="849299"/>
              <a:ext cx="857885" cy="421005"/>
            </a:xfrm>
            <a:custGeom>
              <a:avLst/>
              <a:gdLst/>
              <a:ahLst/>
              <a:cxnLst/>
              <a:rect l="l" t="t" r="r" b="b"/>
              <a:pathLst>
                <a:path w="857884" h="421005">
                  <a:moveTo>
                    <a:pt x="42870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20" y="351040"/>
                  </a:lnTo>
                  <a:lnTo>
                    <a:pt x="205701" y="375107"/>
                  </a:lnTo>
                  <a:lnTo>
                    <a:pt x="247904" y="394462"/>
                  </a:lnTo>
                  <a:lnTo>
                    <a:pt x="292620" y="408736"/>
                  </a:lnTo>
                  <a:lnTo>
                    <a:pt x="339509" y="417563"/>
                  </a:lnTo>
                  <a:lnTo>
                    <a:pt x="388213" y="420585"/>
                  </a:lnTo>
                  <a:lnTo>
                    <a:pt x="428701" y="420585"/>
                  </a:lnTo>
                  <a:lnTo>
                    <a:pt x="428701" y="0"/>
                  </a:lnTo>
                  <a:close/>
                </a:path>
                <a:path w="857884" h="421005">
                  <a:moveTo>
                    <a:pt x="857402" y="12"/>
                  </a:moveTo>
                  <a:lnTo>
                    <a:pt x="428713" y="12"/>
                  </a:lnTo>
                  <a:lnTo>
                    <a:pt x="428713" y="420598"/>
                  </a:lnTo>
                  <a:lnTo>
                    <a:pt x="469188" y="420598"/>
                  </a:lnTo>
                  <a:lnTo>
                    <a:pt x="517893" y="417563"/>
                  </a:lnTo>
                  <a:lnTo>
                    <a:pt x="564781" y="408736"/>
                  </a:lnTo>
                  <a:lnTo>
                    <a:pt x="609498" y="394462"/>
                  </a:lnTo>
                  <a:lnTo>
                    <a:pt x="651687" y="375107"/>
                  </a:lnTo>
                  <a:lnTo>
                    <a:pt x="690981" y="351040"/>
                  </a:lnTo>
                  <a:lnTo>
                    <a:pt x="727024" y="322618"/>
                  </a:lnTo>
                  <a:lnTo>
                    <a:pt x="759434" y="290207"/>
                  </a:lnTo>
                  <a:lnTo>
                    <a:pt x="787844" y="254177"/>
                  </a:lnTo>
                  <a:lnTo>
                    <a:pt x="811923" y="214884"/>
                  </a:lnTo>
                  <a:lnTo>
                    <a:pt x="831278" y="172694"/>
                  </a:lnTo>
                  <a:lnTo>
                    <a:pt x="845553" y="127965"/>
                  </a:lnTo>
                  <a:lnTo>
                    <a:pt x="854379" y="81076"/>
                  </a:lnTo>
                  <a:lnTo>
                    <a:pt x="857402" y="32385"/>
                  </a:lnTo>
                  <a:lnTo>
                    <a:pt x="857402" y="12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4">
            <a:extLst>
              <a:ext uri="{FF2B5EF4-FFF2-40B4-BE49-F238E27FC236}">
                <a16:creationId xmlns:a16="http://schemas.microsoft.com/office/drawing/2014/main" id="{4CAA852E-5B04-7D5F-1A7B-71A35EF0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71840" y="0"/>
            <a:ext cx="421640" cy="841375"/>
            <a:chOff x="11771840" y="0"/>
            <a:chExt cx="421640" cy="8413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E51E4A7-73C3-92F9-AA3A-72AF73C605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1" y="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42135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4" y="81071"/>
                  </a:lnTo>
                  <a:lnTo>
                    <a:pt x="11855" y="127964"/>
                  </a:lnTo>
                  <a:lnTo>
                    <a:pt x="26130" y="172689"/>
                  </a:lnTo>
                  <a:lnTo>
                    <a:pt x="45483" y="214880"/>
                  </a:lnTo>
                  <a:lnTo>
                    <a:pt x="69552" y="254175"/>
                  </a:lnTo>
                  <a:lnTo>
                    <a:pt x="97972" y="290209"/>
                  </a:lnTo>
                  <a:lnTo>
                    <a:pt x="130381" y="322620"/>
                  </a:lnTo>
                  <a:lnTo>
                    <a:pt x="166414" y="351042"/>
                  </a:lnTo>
                  <a:lnTo>
                    <a:pt x="205708" y="375112"/>
                  </a:lnTo>
                  <a:lnTo>
                    <a:pt x="247898" y="394466"/>
                  </a:lnTo>
                  <a:lnTo>
                    <a:pt x="292622" y="408741"/>
                  </a:lnTo>
                  <a:lnTo>
                    <a:pt x="339515" y="417573"/>
                  </a:lnTo>
                  <a:lnTo>
                    <a:pt x="388213" y="420598"/>
                  </a:lnTo>
                  <a:lnTo>
                    <a:pt x="421351" y="420598"/>
                  </a:lnTo>
                  <a:lnTo>
                    <a:pt x="421351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2398EBA-19E1-AAF2-37F8-2A624A0A61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0" y="42059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234594" y="0"/>
                  </a:moveTo>
                  <a:lnTo>
                    <a:pt x="194106" y="0"/>
                  </a:lnTo>
                  <a:lnTo>
                    <a:pt x="149600" y="5127"/>
                  </a:lnTo>
                  <a:lnTo>
                    <a:pt x="108744" y="19732"/>
                  </a:lnTo>
                  <a:lnTo>
                    <a:pt x="72703" y="42648"/>
                  </a:lnTo>
                  <a:lnTo>
                    <a:pt x="42643" y="72711"/>
                  </a:lnTo>
                  <a:lnTo>
                    <a:pt x="19729" y="108754"/>
                  </a:lnTo>
                  <a:lnTo>
                    <a:pt x="5126" y="149612"/>
                  </a:lnTo>
                  <a:lnTo>
                    <a:pt x="0" y="194119"/>
                  </a:lnTo>
                  <a:lnTo>
                    <a:pt x="0" y="226479"/>
                  </a:lnTo>
                  <a:lnTo>
                    <a:pt x="5126" y="270986"/>
                  </a:lnTo>
                  <a:lnTo>
                    <a:pt x="19729" y="311844"/>
                  </a:lnTo>
                  <a:lnTo>
                    <a:pt x="42643" y="347887"/>
                  </a:lnTo>
                  <a:lnTo>
                    <a:pt x="72703" y="377950"/>
                  </a:lnTo>
                  <a:lnTo>
                    <a:pt x="108744" y="400866"/>
                  </a:lnTo>
                  <a:lnTo>
                    <a:pt x="149600" y="415471"/>
                  </a:lnTo>
                  <a:lnTo>
                    <a:pt x="194106" y="420598"/>
                  </a:lnTo>
                  <a:lnTo>
                    <a:pt x="234594" y="420598"/>
                  </a:lnTo>
                  <a:lnTo>
                    <a:pt x="279100" y="415471"/>
                  </a:lnTo>
                  <a:lnTo>
                    <a:pt x="319956" y="400866"/>
                  </a:lnTo>
                  <a:lnTo>
                    <a:pt x="355997" y="377950"/>
                  </a:lnTo>
                  <a:lnTo>
                    <a:pt x="386057" y="347887"/>
                  </a:lnTo>
                  <a:lnTo>
                    <a:pt x="408971" y="311844"/>
                  </a:lnTo>
                  <a:lnTo>
                    <a:pt x="421352" y="277202"/>
                  </a:lnTo>
                  <a:lnTo>
                    <a:pt x="421352" y="143396"/>
                  </a:lnTo>
                  <a:lnTo>
                    <a:pt x="386057" y="72711"/>
                  </a:lnTo>
                  <a:lnTo>
                    <a:pt x="355997" y="42648"/>
                  </a:lnTo>
                  <a:lnTo>
                    <a:pt x="319956" y="19732"/>
                  </a:lnTo>
                  <a:lnTo>
                    <a:pt x="279100" y="5127"/>
                  </a:lnTo>
                  <a:lnTo>
                    <a:pt x="234594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>
            <a:extLst>
              <a:ext uri="{FF2B5EF4-FFF2-40B4-BE49-F238E27FC236}">
                <a16:creationId xmlns:a16="http://schemas.microsoft.com/office/drawing/2014/main" id="{526F95EB-E1FB-3A62-B2F2-00BBF67B2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71841" y="849308"/>
            <a:ext cx="421005" cy="429259"/>
          </a:xfrm>
          <a:custGeom>
            <a:avLst/>
            <a:gdLst/>
            <a:ahLst/>
            <a:cxnLst/>
            <a:rect l="l" t="t" r="r" b="b"/>
            <a:pathLst>
              <a:path w="421004" h="429259">
                <a:moveTo>
                  <a:pt x="420585" y="0"/>
                </a:moveTo>
                <a:lnTo>
                  <a:pt x="0" y="0"/>
                </a:lnTo>
                <a:lnTo>
                  <a:pt x="0" y="40474"/>
                </a:lnTo>
                <a:lnTo>
                  <a:pt x="3024" y="89170"/>
                </a:lnTo>
                <a:lnTo>
                  <a:pt x="11855" y="136062"/>
                </a:lnTo>
                <a:lnTo>
                  <a:pt x="26130" y="180784"/>
                </a:lnTo>
                <a:lnTo>
                  <a:pt x="45483" y="222974"/>
                </a:lnTo>
                <a:lnTo>
                  <a:pt x="69552" y="262268"/>
                </a:lnTo>
                <a:lnTo>
                  <a:pt x="97972" y="298301"/>
                </a:lnTo>
                <a:lnTo>
                  <a:pt x="130381" y="330711"/>
                </a:lnTo>
                <a:lnTo>
                  <a:pt x="166414" y="359132"/>
                </a:lnTo>
                <a:lnTo>
                  <a:pt x="205708" y="383202"/>
                </a:lnTo>
                <a:lnTo>
                  <a:pt x="247898" y="402556"/>
                </a:lnTo>
                <a:lnTo>
                  <a:pt x="292622" y="416831"/>
                </a:lnTo>
                <a:lnTo>
                  <a:pt x="339515" y="425663"/>
                </a:lnTo>
                <a:lnTo>
                  <a:pt x="388213" y="428688"/>
                </a:lnTo>
                <a:lnTo>
                  <a:pt x="420585" y="428688"/>
                </a:lnTo>
                <a:lnTo>
                  <a:pt x="420585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37C673A-083B-AA0E-B673-6A2D336EDD36}"/>
              </a:ext>
            </a:extLst>
          </p:cNvPr>
          <p:cNvSpPr txBox="1">
            <a:spLocks/>
          </p:cNvSpPr>
          <p:nvPr/>
        </p:nvSpPr>
        <p:spPr>
          <a:xfrm>
            <a:off x="4351700" y="1887867"/>
            <a:ext cx="4307840" cy="6924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50"/>
              </a:lnSpc>
              <a:spcBef>
                <a:spcPts val="100"/>
              </a:spcBef>
              <a:defRPr/>
            </a:pPr>
            <a:r>
              <a:rPr lang="en-GB" sz="4500" b="1" spc="-10" dirty="0">
                <a:solidFill>
                  <a:srgbClr val="164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 </a:t>
            </a:r>
            <a:endParaRPr lang="en-GB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ABD29B-B226-9DF7-2D0D-F960F2511C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67200" y="4001730"/>
            <a:ext cx="6792417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700" indent="0">
              <a:lnSpc>
                <a:spcPct val="100000"/>
              </a:lnSpc>
              <a:spcBef>
                <a:spcPts val="1540"/>
              </a:spcBef>
              <a:buNone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chat, tell us, what were the reasons you signed up for today’s session? </a:t>
            </a: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06997DB8-9B20-1DF5-DCE1-0D813C277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E809593-25BA-1499-5B9F-D39AEDCC812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AE7E2A5-F068-486D-7DB1-5FD3913C3F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4">
            <a:extLst>
              <a:ext uri="{FF2B5EF4-FFF2-40B4-BE49-F238E27FC236}">
                <a16:creationId xmlns:a16="http://schemas.microsoft.com/office/drawing/2014/main" id="{93235FD4-8400-0435-132A-19A70A6192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31081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5BF489B0-21D5-2291-91F4-5092BF3143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2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8867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097CDA-DBBE-0CB1-0FE6-7A4E09A1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9FEEB6-9AC6-A097-3096-6BE7441ED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4B99B6F-7BAC-88F8-E895-65DD632B5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C91BFFF-A4B1-D6B0-72B3-5B76D4D3EF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38E9F87-B6EF-908F-89EE-56856C6FA76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FF2B5EF4-FFF2-40B4-BE49-F238E27FC236}">
                <a16:creationId xmlns:a16="http://schemas.microsoft.com/office/drawing/2014/main" id="{799513FB-4B7B-D933-71DC-923F5A98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F0B5F20-735C-F8F0-AD16-B111BB4171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CD7B909-78C1-0F52-FD36-5111C5D46E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8285069-1D11-7CC2-C362-01F701AFC0B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8C5D10F-A109-96A1-9DE5-2F0E85144E5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A153EEB-EE32-7654-0493-82DC77D5C1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2CC3D01D-B123-728D-2BF6-FFEFB7DC5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0EB2957-30C4-14F0-F12B-5C70A45B47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7298" y="394869"/>
            <a:ext cx="5236301" cy="5668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Some </a:t>
            </a:r>
            <a:r>
              <a:rPr lang="en-GB" sz="3600" b="1" spc="-10" dirty="0">
                <a:solidFill>
                  <a:srgbClr val="04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  <a:endParaRPr kumimoji="0" lang="en-GB" sz="36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0FD38ADC-E23B-B67F-F3A1-D21BAE877B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CA8CD44C-C2EF-6372-7F9D-C7F8B83D8B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DC7F99B-1165-93D7-89E5-9C16BD3348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3</a:t>
            </a:fld>
            <a:endParaRPr lang="en-GB" sz="1400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562384E9-B2DB-0832-9161-A420E463E548}"/>
              </a:ext>
            </a:extLst>
          </p:cNvPr>
          <p:cNvSpPr txBox="1"/>
          <p:nvPr/>
        </p:nvSpPr>
        <p:spPr>
          <a:xfrm>
            <a:off x="707298" y="1664996"/>
            <a:ext cx="10907689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545"/>
              </a:spcBef>
              <a:buFont typeface="Arial" panose="020B0604020202020204" pitchFamily="34" charset="0"/>
              <a:buChar char="•"/>
              <a:tabLst>
                <a:tab pos="278765" algn="l"/>
              </a:tabLst>
            </a:pPr>
            <a:r>
              <a:rPr lang="en-GB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session will be recorded and shared with you following the event and hosted on our Local Offer website. </a:t>
            </a:r>
          </a:p>
          <a:p>
            <a:pPr marL="298450" indent="-285750">
              <a:lnSpc>
                <a:spcPct val="100000"/>
              </a:lnSpc>
              <a:spcBef>
                <a:spcPts val="1545"/>
              </a:spcBef>
              <a:buFont typeface="Arial" panose="020B0604020202020204" pitchFamily="34" charset="0"/>
              <a:buChar char="•"/>
              <a:tabLst>
                <a:tab pos="278765" algn="l"/>
              </a:tabLst>
            </a:pPr>
            <a:r>
              <a:rPr lang="en-GB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be monitoring the chat throughout – please share your questions or even just say hello! But please do not share any sensitive or personal information. </a:t>
            </a:r>
          </a:p>
          <a:p>
            <a:pPr marL="298450" indent="-285750">
              <a:lnSpc>
                <a:spcPct val="100000"/>
              </a:lnSpc>
              <a:spcBef>
                <a:spcPts val="1545"/>
              </a:spcBef>
              <a:buFont typeface="Arial" panose="020B0604020202020204" pitchFamily="34" charset="0"/>
              <a:buChar char="•"/>
              <a:tabLst>
                <a:tab pos="278765" algn="l"/>
              </a:tabLst>
            </a:pPr>
            <a:r>
              <a:rPr lang="en-GB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finish on or before 1:30pm. </a:t>
            </a:r>
          </a:p>
          <a:p>
            <a:pPr marL="278765" indent="-266065">
              <a:lnSpc>
                <a:spcPct val="100000"/>
              </a:lnSpc>
              <a:spcBef>
                <a:spcPts val="1545"/>
              </a:spcBef>
              <a:buChar char="•"/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7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FEF95DC-788B-D5F8-B7FF-6C27EB7E78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7298" y="394869"/>
            <a:ext cx="5236301" cy="5668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spc="-10" dirty="0">
                <a:solidFill>
                  <a:srgbClr val="04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Session</a:t>
            </a:r>
            <a:endParaRPr kumimoji="0" lang="en-GB" sz="36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9240C550-3A93-1C20-2867-FA32687ABC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48BBFB98-DDEA-AC99-DC87-982E91B1BF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1F5B44F-A622-E4A4-BC53-ADAF0BE408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4</a:t>
            </a:fld>
            <a:endParaRPr lang="en-GB" sz="1400"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5" name="object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90F92AD-259E-6C25-381F-637AE7B4B18F}"/>
              </a:ext>
            </a:extLst>
          </p:cNvPr>
          <p:cNvSpPr txBox="1"/>
          <p:nvPr/>
        </p:nvSpPr>
        <p:spPr>
          <a:xfrm>
            <a:off x="701899" y="1338172"/>
            <a:ext cx="1022141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An </a:t>
            </a:r>
            <a:r>
              <a:rPr lang="en-GB" b="1" dirty="0"/>
              <a:t>introduction</a:t>
            </a:r>
            <a:r>
              <a:rPr lang="en-GB" dirty="0"/>
              <a:t> to this series of How to Prepare for Adulthood sessions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is meant by </a:t>
            </a:r>
            <a:r>
              <a:rPr lang="en-GB" b="1" dirty="0"/>
              <a:t>preparing for adulthood?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b="1" dirty="0"/>
              <a:t>pillars</a:t>
            </a:r>
            <a:r>
              <a:rPr lang="en-GB" dirty="0"/>
              <a:t> (or parts) of </a:t>
            </a:r>
            <a:r>
              <a:rPr lang="en-GB" b="1" dirty="0"/>
              <a:t>Preparation for Adulthood (</a:t>
            </a:r>
            <a:r>
              <a:rPr lang="en-GB" b="1" dirty="0" err="1"/>
              <a:t>PfA</a:t>
            </a:r>
            <a:r>
              <a:rPr lang="en-GB" b="1" dirty="0"/>
              <a:t>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/>
              <a:t>PfA</a:t>
            </a:r>
            <a:r>
              <a:rPr lang="en-GB" dirty="0"/>
              <a:t> at </a:t>
            </a:r>
            <a:r>
              <a:rPr lang="en-GB" b="1" dirty="0"/>
              <a:t>different ages and stages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How to </a:t>
            </a:r>
            <a:r>
              <a:rPr lang="en-GB" b="1" dirty="0"/>
              <a:t>get started </a:t>
            </a:r>
            <a:r>
              <a:rPr lang="en-GB" dirty="0"/>
              <a:t>with</a:t>
            </a:r>
            <a:r>
              <a:rPr lang="en-GB" b="1" dirty="0"/>
              <a:t> finding help and support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Our </a:t>
            </a:r>
            <a:r>
              <a:rPr lang="en-GB" b="1" dirty="0"/>
              <a:t>Local Offer </a:t>
            </a:r>
            <a:r>
              <a:rPr lang="en-GB" dirty="0"/>
              <a:t>website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Preparing For Adulthood </a:t>
            </a:r>
            <a:r>
              <a:rPr lang="en-GB" b="1" dirty="0"/>
              <a:t>Transition Guide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Planning your </a:t>
            </a:r>
            <a:r>
              <a:rPr lang="en-GB" b="1" dirty="0"/>
              <a:t>Post-16</a:t>
            </a:r>
            <a:r>
              <a:rPr lang="en-GB" dirty="0"/>
              <a:t> Journey: </a:t>
            </a:r>
            <a:r>
              <a:rPr lang="en-GB" b="1" dirty="0"/>
              <a:t>A Guide for Young People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/>
              <a:t>Preparing for employment </a:t>
            </a:r>
            <a:r>
              <a:rPr lang="en-GB" dirty="0"/>
              <a:t>– a spotlight on </a:t>
            </a:r>
            <a:r>
              <a:rPr lang="en-GB" b="1" dirty="0"/>
              <a:t>Supported Internships </a:t>
            </a:r>
            <a:r>
              <a:rPr lang="en-GB" dirty="0"/>
              <a:t>in Sheffield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/>
              <a:t>Q&amp;A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Session feedback and close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94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B978AA-A55A-F942-5083-C97300083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2C3AF73-7806-DF0E-E35A-DDB9A4BED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7686A0B-3993-FB6F-9B15-8732AAC5B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09A36ABC-F41F-F6CC-B358-F9B47C0C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CA96E8A-633E-5829-CDDC-7A1BB614F9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849C34F-06AE-FBA0-EF40-738010B959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A1B6BFE-C88E-F12E-E2D8-B6F4DA9C17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AD95159-1A8B-4AAD-6530-7D32857F298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FC31BAB-AB92-B77B-4115-AFE2206380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0074727-7B98-05CF-E3D9-2789518B59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8561216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Prepare for Adulthood</a:t>
            </a:r>
            <a:endParaRPr kumimoji="0" lang="en-US" sz="36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F19FEBE1-96EB-F8E7-8D80-B195D1AA617A}"/>
              </a:ext>
            </a:extLst>
          </p:cNvPr>
          <p:cNvSpPr txBox="1">
            <a:spLocks/>
          </p:cNvSpPr>
          <p:nvPr/>
        </p:nvSpPr>
        <p:spPr>
          <a:xfrm>
            <a:off x="586536" y="1640103"/>
            <a:ext cx="11028451" cy="4303478"/>
          </a:xfrm>
          <a:prstGeom prst="rect">
            <a:avLst/>
          </a:prstGeom>
        </p:spPr>
        <p:txBody>
          <a:bodyPr/>
          <a:lstStyle>
            <a:lvl1pPr marL="0"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GB" dirty="0"/>
              <a:t>An Introduction to our series of online sessions</a:t>
            </a:r>
          </a:p>
          <a:p>
            <a:pPr marL="12700" lvl="1"/>
            <a:endParaRPr lang="en-GB" dirty="0"/>
          </a:p>
          <a:p>
            <a:pPr marL="12700" lvl="2" indent="0">
              <a:spcBef>
                <a:spcPts val="1540"/>
              </a:spcBef>
              <a:tabLst>
                <a:tab pos="278765" algn="l"/>
              </a:tabLst>
            </a:pPr>
            <a:r>
              <a:rPr lang="en-GB" dirty="0"/>
              <a:t>We want all young people to achieve the adulthood that is right for them - We want to ensure that young people, their families and professionals supporting them are empowered with the information and advice needed to make this happen. </a:t>
            </a:r>
          </a:p>
          <a:p>
            <a:pPr marL="278765" lvl="2" indent="-266065">
              <a:spcBef>
                <a:spcPts val="1540"/>
              </a:spcBef>
              <a:buFontTx/>
              <a:buChar char="•"/>
              <a:tabLst>
                <a:tab pos="278765" algn="l"/>
              </a:tabLst>
            </a:pPr>
            <a:r>
              <a:rPr lang="en-GB" b="0" dirty="0"/>
              <a:t>These lunchtime sessions will include speakers from local and national organisations who can offer support along this journey to adulthood. </a:t>
            </a:r>
          </a:p>
          <a:p>
            <a:pPr marL="278765" lvl="2" indent="-266065">
              <a:spcBef>
                <a:spcPts val="1540"/>
              </a:spcBef>
              <a:buFontTx/>
              <a:buChar char="•"/>
              <a:tabLst>
                <a:tab pos="278765" algn="l"/>
              </a:tabLst>
            </a:pPr>
            <a:r>
              <a:rPr lang="en-GB" b="0" dirty="0"/>
              <a:t>It will give young people, families and professionals an opportunity to ask their burning questions. </a:t>
            </a:r>
          </a:p>
          <a:p>
            <a:pPr marL="278765" lvl="2" indent="-266065">
              <a:spcBef>
                <a:spcPts val="1540"/>
              </a:spcBef>
              <a:buFontTx/>
              <a:buChar char="•"/>
              <a:tabLst>
                <a:tab pos="278765" algn="l"/>
              </a:tabLst>
            </a:pPr>
            <a:r>
              <a:rPr lang="en-GB" b="0" dirty="0"/>
              <a:t>All sessions will be recorded and hosted on our local offer. </a:t>
            </a:r>
          </a:p>
          <a:p>
            <a:pPr marL="278765" lvl="2" indent="-266065">
              <a:spcBef>
                <a:spcPts val="1540"/>
              </a:spcBef>
              <a:buFontTx/>
              <a:buChar char="•"/>
              <a:tabLst>
                <a:tab pos="278765" algn="l"/>
              </a:tabLst>
            </a:pPr>
            <a:r>
              <a:rPr lang="en-GB" b="0" dirty="0"/>
              <a:t>We hope you get a lot from these sessions! </a:t>
            </a: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FD2D8448-EC32-20A2-F291-00BDC6902F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68CEA102-8133-72B7-24B0-1EEEAC6B0B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1512454-00B0-3E60-7BC7-BD134C5797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5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189C5DE-B5F4-F137-D2C1-5633FE3B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A69DBE3-0DCF-B61F-8F6A-96E05605D1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CA09645-03E0-62DB-72BC-22E39B7C8FC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926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B113894-F142-607D-1DFD-3FC9B190C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2F2923D-38AA-8E86-2B52-395679A8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7931A83-9196-8D2C-9C06-90B98D45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24EE95CA-74C1-87D7-6471-E4143B653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EE8A8BE-8178-F0F4-96BA-EB401A1E7A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DFFD3E8-D4F7-A803-D314-97BE521F01C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075BF89-27DE-94A0-684A-292CD71630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ABAC80F-CC8C-04E3-9F94-A8212CABBB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CE8AD43-A554-B07B-ED25-5D9B4431BD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8AB15A-9D20-0A6F-BEAE-5262C8C257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8561216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meant by preparing for adulthood?  </a:t>
            </a:r>
            <a:endParaRPr kumimoji="0" lang="en-US" sz="32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3BD0944-81BA-6689-C309-91449589E57A}"/>
              </a:ext>
            </a:extLst>
          </p:cNvPr>
          <p:cNvSpPr txBox="1">
            <a:spLocks/>
          </p:cNvSpPr>
          <p:nvPr/>
        </p:nvSpPr>
        <p:spPr>
          <a:xfrm>
            <a:off x="577729" y="1484974"/>
            <a:ext cx="11028451" cy="4303478"/>
          </a:xfrm>
          <a:prstGeom prst="rect">
            <a:avLst/>
          </a:prstGeom>
        </p:spPr>
        <p:txBody>
          <a:bodyPr/>
          <a:lstStyle>
            <a:lvl1pPr marL="0"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lvl="2" indent="0">
              <a:spcBef>
                <a:spcPts val="1540"/>
              </a:spcBef>
              <a:tabLst>
                <a:tab pos="278765" algn="l"/>
              </a:tabLst>
            </a:pPr>
            <a:r>
              <a:rPr lang="en-GB" sz="2400" dirty="0">
                <a:solidFill>
                  <a:srgbClr val="B45244"/>
                </a:solidFill>
              </a:rPr>
              <a:t>Put simply, preparing for adulthood is about how we support children and young people to have the adult life that they want by building their independence as they grow up. </a:t>
            </a:r>
          </a:p>
          <a:p>
            <a:pPr marL="12700" lvl="2" indent="0">
              <a:spcBef>
                <a:spcPts val="1540"/>
              </a:spcBef>
              <a:tabLst>
                <a:tab pos="278765" algn="l"/>
              </a:tabLst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43748"/>
                </a:solidFill>
              </a:rPr>
              <a:t>If a young person has special educational needs or a disability, getting ready for being an adult might need more planning and thinking ahead.</a:t>
            </a:r>
          </a:p>
          <a:p>
            <a:endParaRPr lang="en-GB" sz="2000" b="0" dirty="0">
              <a:solidFill>
                <a:srgbClr val="04374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43748"/>
                </a:solidFill>
              </a:rPr>
              <a:t>The </a:t>
            </a:r>
            <a:r>
              <a:rPr lang="en-GB" sz="2000" dirty="0">
                <a:solidFill>
                  <a:srgbClr val="043748"/>
                </a:solidFill>
              </a:rPr>
              <a:t>young person is the most important person in this planning </a:t>
            </a:r>
            <a:r>
              <a:rPr lang="en-GB" sz="2000" b="0" dirty="0">
                <a:solidFill>
                  <a:srgbClr val="043748"/>
                </a:solidFill>
              </a:rPr>
              <a:t>– What do they want? What do they need? What matters to them? What would they like to do when they're older?</a:t>
            </a:r>
          </a:p>
          <a:p>
            <a:endParaRPr lang="en-GB" sz="2000" b="0" dirty="0">
              <a:solidFill>
                <a:srgbClr val="04374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43748"/>
                </a:solidFill>
              </a:rPr>
              <a:t>A note about </a:t>
            </a:r>
            <a:r>
              <a:rPr lang="en-GB" sz="2000" dirty="0">
                <a:solidFill>
                  <a:srgbClr val="043748"/>
                </a:solidFill>
              </a:rPr>
              <a:t>Education, Health and Care Plans (EHCPs)</a:t>
            </a:r>
            <a:r>
              <a:rPr lang="en-GB" sz="2000" b="0" dirty="0">
                <a:solidFill>
                  <a:srgbClr val="043748"/>
                </a:solidFill>
              </a:rPr>
              <a:t>: Talking about </a:t>
            </a:r>
            <a:r>
              <a:rPr lang="en-GB" sz="2000" b="0" i="1" dirty="0">
                <a:solidFill>
                  <a:srgbClr val="043748"/>
                </a:solidFill>
              </a:rPr>
              <a:t>Preparation for Adulthood</a:t>
            </a:r>
            <a:r>
              <a:rPr lang="en-GB" sz="2000" b="0" dirty="0">
                <a:solidFill>
                  <a:srgbClr val="043748"/>
                </a:solidFill>
              </a:rPr>
              <a:t> should happen at the young person's yearly review meeting as early as possible. It must be talked about from Year 9 onwards.</a:t>
            </a:r>
          </a:p>
          <a:p>
            <a:br>
              <a:rPr lang="en-GB" dirty="0"/>
            </a:br>
            <a:endParaRPr lang="en-GB" b="0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43CDEA6E-A099-3C41-23E4-0A7ADE8C7A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DDD485F0-2E85-FF9B-97BF-51FF4A2C70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393717E-0A87-27F0-17C1-354DC6175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6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CE34020-DF18-2EE6-6DDB-40D43F79E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CA068C3-19E7-7769-49ED-07ED1C26A0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E61621F-B645-4DDA-F026-E01A6B8A9D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844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3052FAA-D1B7-35ED-1E7B-BB626BA7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D2341C3-1AC8-1A73-AA69-7F0E190E4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A17FD33-D448-F2A9-8B81-5310F5622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334B3D59-BD3D-804D-18FD-89191F7F3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52DCAF9-EA28-BA0D-533D-0A6B818EA4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7F13380-3830-11B5-FE1B-E68D45F3E7F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BBFA49A-9B5C-7B43-D2D0-B08F64860A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555B2BB-A852-A92C-9B18-B5D6C0FF4C4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B090AD8-3B9A-944D-D683-4FA8A13BC6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FB1CDEB-E550-C4C5-2793-3C06145FD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8561216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Useful Resource: Planning my Future Life</a:t>
            </a:r>
            <a:endParaRPr kumimoji="0" lang="en-US" sz="32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95586F75-95A7-BD10-8FEA-E5E2832AB4B0}"/>
              </a:ext>
            </a:extLst>
          </p:cNvPr>
          <p:cNvSpPr txBox="1">
            <a:spLocks/>
          </p:cNvSpPr>
          <p:nvPr/>
        </p:nvSpPr>
        <p:spPr>
          <a:xfrm>
            <a:off x="577729" y="1484974"/>
            <a:ext cx="11028451" cy="4303478"/>
          </a:xfrm>
          <a:prstGeom prst="rect">
            <a:avLst/>
          </a:prstGeom>
        </p:spPr>
        <p:txBody>
          <a:bodyPr/>
          <a:lstStyle>
            <a:lvl1pPr marL="0"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br>
              <a:rPr lang="en-GB" dirty="0"/>
            </a:br>
            <a:endParaRPr lang="en-GB" b="0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CE35685E-B883-F871-DC36-9A2FB82433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AD50ED46-3228-3248-0876-1134C1B43D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5A82DD69-11C9-E248-DFF0-15B4243E64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7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254DA60-477D-0459-2EBE-F40111381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1800F18-DB3D-6BC6-1029-004E28B3C7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D850B6-EEDA-F633-EDB1-914F8D450D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CBCC097-8FAF-B2E0-67AB-12B6AB83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395844"/>
            <a:ext cx="6934200" cy="4837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570CBB-F988-6C7B-5F60-5D830B2AEF47}"/>
              </a:ext>
            </a:extLst>
          </p:cNvPr>
          <p:cNvSpPr txBox="1"/>
          <p:nvPr/>
        </p:nvSpPr>
        <p:spPr>
          <a:xfrm>
            <a:off x="8032873" y="2366816"/>
            <a:ext cx="3941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Resources: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Planning my Future Life resource</a:t>
            </a:r>
          </a:p>
          <a:p>
            <a:endParaRPr lang="en-GB" dirty="0">
              <a:hlinkClick r:id="rId4"/>
            </a:endParaRPr>
          </a:p>
          <a:p>
            <a:r>
              <a:rPr lang="en-GB" dirty="0">
                <a:hlinkClick r:id="rId5"/>
              </a:rPr>
              <a:t>Planning my Future Life - Additional Helpful Tools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6"/>
              </a:rPr>
              <a:t>More Helpful Tools for Planning</a:t>
            </a:r>
            <a:endParaRPr lang="en-GB" dirty="0"/>
          </a:p>
          <a:p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31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74FE726-3C70-505B-6692-819C76FD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BE69A6-41F8-5AE1-EFB5-FA1947E62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A5EAEAA-4236-1606-131C-16FCDCFDB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7A783993-57D8-BCEC-AB5F-8125F750E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A7C5526-7023-44F7-681B-FFE21B8203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8BF3DD1-F445-5B7F-8BCE-357D90E342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773CCCB-53EC-F7A7-A23B-4B62641F7B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A8A19B7-5D4F-3579-666F-AF4F42835E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7881058-94EB-39B4-2BA1-AA546189C10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59982BB-6BC8-A063-8FB8-99CFC893CA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823" y="331451"/>
            <a:ext cx="10014978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the four pillars of Preparation for Adulthood? </a:t>
            </a:r>
            <a:endParaRPr kumimoji="0" lang="en-US" sz="28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F88C821D-C439-FD03-8783-DC1FE3FE33DE}"/>
              </a:ext>
            </a:extLst>
          </p:cNvPr>
          <p:cNvSpPr txBox="1">
            <a:spLocks/>
          </p:cNvSpPr>
          <p:nvPr/>
        </p:nvSpPr>
        <p:spPr>
          <a:xfrm>
            <a:off x="577729" y="1484974"/>
            <a:ext cx="11028451" cy="4303478"/>
          </a:xfrm>
          <a:prstGeom prst="rect">
            <a:avLst/>
          </a:prstGeom>
        </p:spPr>
        <p:txBody>
          <a:bodyPr/>
          <a:lstStyle>
            <a:lvl1pPr marL="0"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lvl="2" indent="0">
              <a:spcBef>
                <a:spcPts val="1540"/>
              </a:spcBef>
              <a:tabLst>
                <a:tab pos="278765" algn="l"/>
              </a:tabLst>
            </a:pPr>
            <a:r>
              <a:rPr lang="en-GB" sz="2400" dirty="0">
                <a:solidFill>
                  <a:srgbClr val="B45244"/>
                </a:solidFill>
              </a:rPr>
              <a:t>Work with young people across the country was carried out to define the four parts of adulthood that were most important to them. They were:</a:t>
            </a:r>
          </a:p>
          <a:p>
            <a:pPr marL="469900" lvl="2" indent="-457200">
              <a:spcBef>
                <a:spcPts val="1540"/>
              </a:spcBef>
              <a:buAutoNum type="arabicPeriod"/>
              <a:tabLst>
                <a:tab pos="278765" algn="l"/>
              </a:tabLst>
            </a:pPr>
            <a:r>
              <a:rPr lang="en-GB" sz="2000" dirty="0">
                <a:solidFill>
                  <a:srgbClr val="043748"/>
                </a:solidFill>
              </a:rPr>
              <a:t>Education, Training and Employment: </a:t>
            </a:r>
            <a:r>
              <a:rPr lang="en-GB" sz="2000" b="0" dirty="0">
                <a:solidFill>
                  <a:srgbClr val="043748"/>
                </a:solidFill>
              </a:rPr>
              <a:t>Learning new things at school, college or through training, and getting ready for a job or volunteering.</a:t>
            </a:r>
          </a:p>
          <a:p>
            <a:pPr marL="469900" lvl="2" indent="-457200">
              <a:spcBef>
                <a:spcPts val="1540"/>
              </a:spcBef>
              <a:buAutoNum type="arabicPeriod"/>
              <a:tabLst>
                <a:tab pos="278765" algn="l"/>
              </a:tabLst>
            </a:pPr>
            <a:r>
              <a:rPr lang="en-GB" sz="2000" dirty="0">
                <a:solidFill>
                  <a:srgbClr val="043748"/>
                </a:solidFill>
              </a:rPr>
              <a:t>Independent Living: </a:t>
            </a:r>
            <a:r>
              <a:rPr lang="en-GB" sz="2000" b="0" dirty="0">
                <a:solidFill>
                  <a:srgbClr val="043748"/>
                </a:solidFill>
              </a:rPr>
              <a:t>Learning how to do things like cooking, managing money, and working towards living in your own home. </a:t>
            </a:r>
          </a:p>
          <a:p>
            <a:pPr marL="469900" lvl="2" indent="-457200">
              <a:spcBef>
                <a:spcPts val="1540"/>
              </a:spcBef>
              <a:buAutoNum type="arabicPeriod"/>
              <a:tabLst>
                <a:tab pos="278765" algn="l"/>
              </a:tabLst>
            </a:pPr>
            <a:r>
              <a:rPr lang="en-GB" sz="2000" dirty="0">
                <a:solidFill>
                  <a:srgbClr val="043748"/>
                </a:solidFill>
              </a:rPr>
              <a:t>Friends, Relationships and Community: </a:t>
            </a:r>
            <a:r>
              <a:rPr lang="en-GB" sz="2000" b="0" dirty="0">
                <a:solidFill>
                  <a:srgbClr val="043748"/>
                </a:solidFill>
              </a:rPr>
              <a:t>Having friends, meeting new people, feeling included, and being part of your local community.</a:t>
            </a:r>
          </a:p>
          <a:p>
            <a:pPr marL="469900" lvl="2" indent="-457200">
              <a:spcBef>
                <a:spcPts val="1540"/>
              </a:spcBef>
              <a:buAutoNum type="arabicPeriod"/>
              <a:tabLst>
                <a:tab pos="278765" algn="l"/>
              </a:tabLst>
            </a:pPr>
            <a:r>
              <a:rPr lang="en-GB" sz="2000" dirty="0">
                <a:solidFill>
                  <a:srgbClr val="043748"/>
                </a:solidFill>
              </a:rPr>
              <a:t>Good Health: </a:t>
            </a:r>
            <a:r>
              <a:rPr lang="en-GB" sz="2000" b="0" dirty="0">
                <a:solidFill>
                  <a:srgbClr val="043748"/>
                </a:solidFill>
              </a:rPr>
              <a:t>healthy in your body and your mind, and knowing how to get help when you need it.</a:t>
            </a:r>
          </a:p>
          <a:p>
            <a:pPr marL="12700" lvl="2" indent="0">
              <a:spcBef>
                <a:spcPts val="1540"/>
              </a:spcBef>
              <a:tabLst>
                <a:tab pos="278765" algn="l"/>
              </a:tabLst>
            </a:pPr>
            <a:endParaRPr lang="en-GB" sz="2400" dirty="0">
              <a:solidFill>
                <a:srgbClr val="B45244"/>
              </a:solidFill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DB368FE9-21FB-C27E-7EF5-024AAFE282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268D0F2B-1F2D-CF6B-2877-50DB8F051C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98A0DC8-444D-B7AF-965E-1C8D2FFEE1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8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321209D-8B5B-435B-99BF-228FFA4E2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C9A6E62-6000-70A4-E407-3F4E14764B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C454415-1352-C8AA-77D2-8E9D2BDFF6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335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06FD303-1B93-4DC5-5423-933F69866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AEF7739-3B99-EDCA-08F5-B0F9FD897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E004528-9F46-1584-14BD-FEFF55BE6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B1153D08-07A2-B003-D1FB-EA5480285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DAF1616-D4DD-B8D2-454F-1BD69747D6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74DDF18-C85C-1E19-F5C9-77C17C4C22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0C6D3B9-0F90-DAFA-79A6-C0015404FC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4DD01EC-5222-6B80-398C-2CEFD07867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5CB4223-A538-3712-7D8A-38920D66CE3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5527844-2E67-7952-C045-5C1EEB6526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6207" y="237922"/>
            <a:ext cx="8561216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Useful Resource:</a:t>
            </a:r>
            <a:br>
              <a:rPr kumimoji="0" lang="en-GB" sz="28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28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Preparing for Adulthood by Age and Stage</a:t>
            </a:r>
            <a:endParaRPr kumimoji="0" lang="en-US" sz="28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75FFE271-FF81-6F01-3FEF-725716524E44}"/>
              </a:ext>
            </a:extLst>
          </p:cNvPr>
          <p:cNvSpPr txBox="1">
            <a:spLocks/>
          </p:cNvSpPr>
          <p:nvPr/>
        </p:nvSpPr>
        <p:spPr>
          <a:xfrm>
            <a:off x="701899" y="1483766"/>
            <a:ext cx="11028451" cy="4303478"/>
          </a:xfrm>
          <a:prstGeom prst="rect">
            <a:avLst/>
          </a:prstGeom>
        </p:spPr>
        <p:txBody>
          <a:bodyPr/>
          <a:lstStyle>
            <a:lvl1pPr marL="0"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br>
              <a:rPr lang="en-GB" dirty="0"/>
            </a:br>
            <a:endParaRPr lang="en-GB" b="0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FA535667-9B53-773A-0B4A-066FBCF9A8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CB338721-C3E4-BFFA-BE80-208A41A82B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D920CD5-61D8-5228-F457-7878E08B71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9</a:t>
            </a:fld>
            <a:endParaRPr lang="en-GB" sz="1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713C229-8875-367A-BB42-5109C4632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070370C-D572-E17E-35BE-9CC54AE1CC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2D43FEF-FC35-64D5-7EC2-8FB199449A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B0F266C-4BD1-7319-9B54-67BD168E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26" y="1483766"/>
            <a:ext cx="6606270" cy="45250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CB7449-C7B6-BEC4-9BA7-A4BC1D15643B}"/>
              </a:ext>
            </a:extLst>
          </p:cNvPr>
          <p:cNvSpPr txBox="1"/>
          <p:nvPr/>
        </p:nvSpPr>
        <p:spPr>
          <a:xfrm>
            <a:off x="7848599" y="2362200"/>
            <a:ext cx="388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4"/>
              </a:rPr>
              <a:t>PfA-Outcomes-Framework.pdf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443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B222ED414124186EB609AEC2AC948" ma:contentTypeVersion="18" ma:contentTypeDescription="Create a new document." ma:contentTypeScope="" ma:versionID="9d7f1b26a767bf99fa108e11a47ca8e7">
  <xsd:schema xmlns:xsd="http://www.w3.org/2001/XMLSchema" xmlns:xs="http://www.w3.org/2001/XMLSchema" xmlns:p="http://schemas.microsoft.com/office/2006/metadata/properties" xmlns:ns2="78e4c994-aece-4e97-9b66-daa7037f0194" xmlns:ns3="8ad4519e-6926-492e-9562-fd35434ac245" targetNamespace="http://schemas.microsoft.com/office/2006/metadata/properties" ma:root="true" ma:fieldsID="0697b1f4f51ddd15f1df3909ffc4c026" ns2:_="" ns3:_="">
    <xsd:import namespace="78e4c994-aece-4e97-9b66-daa7037f0194"/>
    <xsd:import namespace="8ad4519e-6926-492e-9562-fd35434ac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4c994-aece-4e97-9b66-daa7037f0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4519e-6926-492e-9562-fd35434ac24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d9e954d-8ba0-40c7-b7b5-831258ea92de}" ma:internalName="TaxCatchAll" ma:showField="CatchAllData" ma:web="8ad4519e-6926-492e-9562-fd35434ac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3D378D-C368-4B7B-AA7F-D31A77C2E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e4c994-aece-4e97-9b66-daa7037f0194"/>
    <ds:schemaRef ds:uri="8ad4519e-6926-492e-9562-fd35434ac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A09785-1C74-4096-A71F-CB5E6D497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1142</Words>
  <Application>Microsoft Office PowerPoint</Application>
  <PresentationFormat>Widescreen</PresentationFormat>
  <Paragraphs>177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Aptos</vt:lpstr>
      <vt:lpstr>Arial</vt:lpstr>
      <vt:lpstr>Office Theme</vt:lpstr>
      <vt:lpstr>How to Prepare for Adulthood</vt:lpstr>
      <vt:lpstr>In the chat, tell us, what were the reasons you signed up for today’s session? </vt:lpstr>
      <vt:lpstr>Some Housekeeping</vt:lpstr>
      <vt:lpstr>Today’s Session</vt:lpstr>
      <vt:lpstr>How to Prepare for Adulthood</vt:lpstr>
      <vt:lpstr>What is meant by preparing for adulthood?  </vt:lpstr>
      <vt:lpstr>Useful Resource: Planning my Future Life</vt:lpstr>
      <vt:lpstr>What are the four pillars of Preparation for Adulthood? </vt:lpstr>
      <vt:lpstr>Useful Resource: Preparing for Adulthood by Age and Stage</vt:lpstr>
      <vt:lpstr>Useful Resource: Preparing for Adulthood by Age and Stage</vt:lpstr>
      <vt:lpstr>Where To Find Help: A Starting Point</vt:lpstr>
      <vt:lpstr>Useful Resource:  Our Local Offer Website</vt:lpstr>
      <vt:lpstr>Useful Resource:  Preparing for Adulthood - Transition Guide</vt:lpstr>
      <vt:lpstr>Useful Resource:  Planning my Post-16 Journey: A Guide for Young People</vt:lpstr>
      <vt:lpstr>Supported Internships in Sheffield </vt:lpstr>
      <vt:lpstr>Supported Internships in Sheffield </vt:lpstr>
      <vt:lpstr>Your Questions</vt:lpstr>
      <vt:lpstr>Upcoming Sessions</vt:lpstr>
      <vt:lpstr>Before you go, please share your feedback!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to go in here</dc:title>
  <dc:creator>Amanda Murray</dc:creator>
  <cp:lastModifiedBy>Maria Swift</cp:lastModifiedBy>
  <cp:revision>39</cp:revision>
  <dcterms:created xsi:type="dcterms:W3CDTF">2024-06-19T13:13:19Z</dcterms:created>
  <dcterms:modified xsi:type="dcterms:W3CDTF">2025-07-02T10:50:27Z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2024-06-19T00:00:00Z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2024-06-19T00:00:00Z</vt:filetime>
  </property>
  <property fmtid="{D5CDD505-2E9C-101B-9397-08002B2CF9AE}" pid="5" name="Producer">
    <vt:lpwstr>Adobe PDF Library 17.0</vt:lpwstr>
  </property>
  <property fmtid="{D5CDD505-2E9C-101B-9397-08002B2CF9AE}" pid="6" name="MSIP_Label_c8588358-c3f1-4695-a290-e2f70d15689d_Enabled">
    <vt:lpwstr>true</vt:lpwstr>
  </property>
  <property fmtid="{D5CDD505-2E9C-101B-9397-08002B2CF9AE}" pid="7" name="MSIP_Label_c8588358-c3f1-4695-a290-e2f70d15689d_SetDate">
    <vt:lpwstr>2024-06-19T13:13:42Z</vt:lpwstr>
  </property>
  <property fmtid="{D5CDD505-2E9C-101B-9397-08002B2CF9AE}" pid="8" name="MSIP_Label_c8588358-c3f1-4695-a290-e2f70d15689d_Method">
    <vt:lpwstr>Privileged</vt:lpwstr>
  </property>
  <property fmtid="{D5CDD505-2E9C-101B-9397-08002B2CF9AE}" pid="9" name="MSIP_Label_c8588358-c3f1-4695-a290-e2f70d15689d_Name">
    <vt:lpwstr>Official – General</vt:lpwstr>
  </property>
  <property fmtid="{D5CDD505-2E9C-101B-9397-08002B2CF9AE}" pid="10" name="MSIP_Label_c8588358-c3f1-4695-a290-e2f70d15689d_SiteId">
    <vt:lpwstr>a1ba59b9-7204-48d8-a360-7770245ad4a9</vt:lpwstr>
  </property>
  <property fmtid="{D5CDD505-2E9C-101B-9397-08002B2CF9AE}" pid="11" name="MSIP_Label_c8588358-c3f1-4695-a290-e2f70d15689d_ActionId">
    <vt:lpwstr>1082bd69-98ff-430d-8179-51464b7e9309</vt:lpwstr>
  </property>
  <property fmtid="{D5CDD505-2E9C-101B-9397-08002B2CF9AE}" pid="12" name="MSIP_Label_c8588358-c3f1-4695-a290-e2f70d15689d_ContentBits">
    <vt:lpwstr>0</vt:lpwstr>
  </property>
</Properties>
</file>