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1" r:id="rId6"/>
    <p:sldId id="262" r:id="rId7"/>
    <p:sldId id="263" r:id="rId8"/>
    <p:sldId id="264" r:id="rId9"/>
    <p:sldId id="265" r:id="rId10"/>
    <p:sldId id="266"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32" d="100"/>
          <a:sy n="32" d="100"/>
        </p:scale>
        <p:origin x="112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svg"/></Relationships>
</file>

<file path=ppt/diagrams/_rels/data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ata4.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image" Target="../media/image2.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D72667-444C-48FD-BDA3-C50EF1731BF9}"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2F2049D-C769-484E-AC1F-7164B823BE54}">
      <dgm:prSet/>
      <dgm:spPr/>
      <dgm:t>
        <a:bodyPr/>
        <a:lstStyle/>
        <a:p>
          <a:pPr>
            <a:lnSpc>
              <a:spcPct val="100000"/>
            </a:lnSpc>
          </a:pPr>
          <a:r>
            <a:rPr lang="en-GB" b="1"/>
            <a:t>Pre-Internship Programme   </a:t>
          </a:r>
          <a:endParaRPr lang="en-US"/>
        </a:p>
      </dgm:t>
    </dgm:pt>
    <dgm:pt modelId="{956F8952-7F99-4993-B896-BB95E8455A4C}" type="parTrans" cxnId="{F154FD15-AED0-49E4-906D-2D3CB8660361}">
      <dgm:prSet/>
      <dgm:spPr/>
      <dgm:t>
        <a:bodyPr/>
        <a:lstStyle/>
        <a:p>
          <a:endParaRPr lang="en-US"/>
        </a:p>
      </dgm:t>
    </dgm:pt>
    <dgm:pt modelId="{43D6325F-93E3-4A88-B62C-78140A517C0D}" type="sibTrans" cxnId="{F154FD15-AED0-49E4-906D-2D3CB8660361}">
      <dgm:prSet/>
      <dgm:spPr/>
      <dgm:t>
        <a:bodyPr/>
        <a:lstStyle/>
        <a:p>
          <a:endParaRPr lang="en-US"/>
        </a:p>
      </dgm:t>
    </dgm:pt>
    <dgm:pt modelId="{CDB7208C-728F-46D2-9B5A-BF90E40C27AE}">
      <dgm:prSet/>
      <dgm:spPr/>
      <dgm:t>
        <a:bodyPr/>
        <a:lstStyle/>
        <a:p>
          <a:pPr>
            <a:lnSpc>
              <a:spcPct val="100000"/>
            </a:lnSpc>
          </a:pPr>
          <a:r>
            <a:rPr lang="en-GB" b="1"/>
            <a:t>Supported Internship Programme</a:t>
          </a:r>
          <a:endParaRPr lang="en-US"/>
        </a:p>
      </dgm:t>
    </dgm:pt>
    <dgm:pt modelId="{DDC22D4E-FACD-4EC8-AD1A-79160315C8B1}" type="parTrans" cxnId="{24A2F853-26F8-482F-B14F-231DEB80BC04}">
      <dgm:prSet/>
      <dgm:spPr/>
      <dgm:t>
        <a:bodyPr/>
        <a:lstStyle/>
        <a:p>
          <a:endParaRPr lang="en-US"/>
        </a:p>
      </dgm:t>
    </dgm:pt>
    <dgm:pt modelId="{F7F4DB0D-0707-4B81-8051-F792AA8CDA88}" type="sibTrans" cxnId="{24A2F853-26F8-482F-B14F-231DEB80BC04}">
      <dgm:prSet/>
      <dgm:spPr/>
      <dgm:t>
        <a:bodyPr/>
        <a:lstStyle/>
        <a:p>
          <a:endParaRPr lang="en-US"/>
        </a:p>
      </dgm:t>
    </dgm:pt>
    <dgm:pt modelId="{D544155C-3A5F-4594-BD05-67C026C116C4}" type="pres">
      <dgm:prSet presAssocID="{EFD72667-444C-48FD-BDA3-C50EF1731BF9}" presName="root" presStyleCnt="0">
        <dgm:presLayoutVars>
          <dgm:dir/>
          <dgm:resizeHandles val="exact"/>
        </dgm:presLayoutVars>
      </dgm:prSet>
      <dgm:spPr/>
    </dgm:pt>
    <dgm:pt modelId="{FACE28FF-7F5A-4C67-ACC5-1C4A83AA13A0}" type="pres">
      <dgm:prSet presAssocID="{E2F2049D-C769-484E-AC1F-7164B823BE54}" presName="compNode" presStyleCnt="0"/>
      <dgm:spPr/>
    </dgm:pt>
    <dgm:pt modelId="{08BEFEB3-3026-4ABD-81F7-24299A227102}" type="pres">
      <dgm:prSet presAssocID="{E2F2049D-C769-484E-AC1F-7164B823BE54}"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List"/>
        </a:ext>
      </dgm:extLst>
    </dgm:pt>
    <dgm:pt modelId="{1E53CD77-CE18-4ABA-8E4C-E5AEA6E9813F}" type="pres">
      <dgm:prSet presAssocID="{E2F2049D-C769-484E-AC1F-7164B823BE54}" presName="spaceRect" presStyleCnt="0"/>
      <dgm:spPr/>
    </dgm:pt>
    <dgm:pt modelId="{71F57FD9-B36D-4EF0-88DD-3F731703D35B}" type="pres">
      <dgm:prSet presAssocID="{E2F2049D-C769-484E-AC1F-7164B823BE54}" presName="textRect" presStyleLbl="revTx" presStyleIdx="0" presStyleCnt="2">
        <dgm:presLayoutVars>
          <dgm:chMax val="1"/>
          <dgm:chPref val="1"/>
        </dgm:presLayoutVars>
      </dgm:prSet>
      <dgm:spPr/>
    </dgm:pt>
    <dgm:pt modelId="{675EFF71-222F-4E62-AC06-F0EFB6F0E091}" type="pres">
      <dgm:prSet presAssocID="{43D6325F-93E3-4A88-B62C-78140A517C0D}" presName="sibTrans" presStyleCnt="0"/>
      <dgm:spPr/>
    </dgm:pt>
    <dgm:pt modelId="{8037C15E-0923-42EC-991A-1891A93E2AF5}" type="pres">
      <dgm:prSet presAssocID="{CDB7208C-728F-46D2-9B5A-BF90E40C27AE}" presName="compNode" presStyleCnt="0"/>
      <dgm:spPr/>
    </dgm:pt>
    <dgm:pt modelId="{DE8EB4C0-AC03-47ED-92E8-D9295863E935}" type="pres">
      <dgm:prSet presAssocID="{CDB7208C-728F-46D2-9B5A-BF90E40C27A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ick"/>
        </a:ext>
      </dgm:extLst>
    </dgm:pt>
    <dgm:pt modelId="{DA0C1B80-DC70-4A9B-A765-D251D99809EE}" type="pres">
      <dgm:prSet presAssocID="{CDB7208C-728F-46D2-9B5A-BF90E40C27AE}" presName="spaceRect" presStyleCnt="0"/>
      <dgm:spPr/>
    </dgm:pt>
    <dgm:pt modelId="{05C00B7F-BBC0-40AA-9F6A-84E88E6E4EE6}" type="pres">
      <dgm:prSet presAssocID="{CDB7208C-728F-46D2-9B5A-BF90E40C27AE}" presName="textRect" presStyleLbl="revTx" presStyleIdx="1" presStyleCnt="2">
        <dgm:presLayoutVars>
          <dgm:chMax val="1"/>
          <dgm:chPref val="1"/>
        </dgm:presLayoutVars>
      </dgm:prSet>
      <dgm:spPr/>
    </dgm:pt>
  </dgm:ptLst>
  <dgm:cxnLst>
    <dgm:cxn modelId="{F154FD15-AED0-49E4-906D-2D3CB8660361}" srcId="{EFD72667-444C-48FD-BDA3-C50EF1731BF9}" destId="{E2F2049D-C769-484E-AC1F-7164B823BE54}" srcOrd="0" destOrd="0" parTransId="{956F8952-7F99-4993-B896-BB95E8455A4C}" sibTransId="{43D6325F-93E3-4A88-B62C-78140A517C0D}"/>
    <dgm:cxn modelId="{46A49925-008D-4271-85F0-71B7FA8E3F5E}" type="presOf" srcId="{CDB7208C-728F-46D2-9B5A-BF90E40C27AE}" destId="{05C00B7F-BBC0-40AA-9F6A-84E88E6E4EE6}" srcOrd="0" destOrd="0" presId="urn:microsoft.com/office/officeart/2018/2/layout/IconLabelList"/>
    <dgm:cxn modelId="{810C0436-81FC-4974-A158-2EA004B50ACA}" type="presOf" srcId="{EFD72667-444C-48FD-BDA3-C50EF1731BF9}" destId="{D544155C-3A5F-4594-BD05-67C026C116C4}" srcOrd="0" destOrd="0" presId="urn:microsoft.com/office/officeart/2018/2/layout/IconLabelList"/>
    <dgm:cxn modelId="{982C8040-6D89-4B5E-A78B-6B9B50606DA5}" type="presOf" srcId="{E2F2049D-C769-484E-AC1F-7164B823BE54}" destId="{71F57FD9-B36D-4EF0-88DD-3F731703D35B}" srcOrd="0" destOrd="0" presId="urn:microsoft.com/office/officeart/2018/2/layout/IconLabelList"/>
    <dgm:cxn modelId="{24A2F853-26F8-482F-B14F-231DEB80BC04}" srcId="{EFD72667-444C-48FD-BDA3-C50EF1731BF9}" destId="{CDB7208C-728F-46D2-9B5A-BF90E40C27AE}" srcOrd="1" destOrd="0" parTransId="{DDC22D4E-FACD-4EC8-AD1A-79160315C8B1}" sibTransId="{F7F4DB0D-0707-4B81-8051-F792AA8CDA88}"/>
    <dgm:cxn modelId="{255D0EDD-C362-4270-806D-ABA9E70E07D1}" type="presParOf" srcId="{D544155C-3A5F-4594-BD05-67C026C116C4}" destId="{FACE28FF-7F5A-4C67-ACC5-1C4A83AA13A0}" srcOrd="0" destOrd="0" presId="urn:microsoft.com/office/officeart/2018/2/layout/IconLabelList"/>
    <dgm:cxn modelId="{7A0F9CCE-FF3C-4D4F-B873-EA80E2300797}" type="presParOf" srcId="{FACE28FF-7F5A-4C67-ACC5-1C4A83AA13A0}" destId="{08BEFEB3-3026-4ABD-81F7-24299A227102}" srcOrd="0" destOrd="0" presId="urn:microsoft.com/office/officeart/2018/2/layout/IconLabelList"/>
    <dgm:cxn modelId="{8BF1ECAD-3B81-4B3F-A40B-B02AF38CF205}" type="presParOf" srcId="{FACE28FF-7F5A-4C67-ACC5-1C4A83AA13A0}" destId="{1E53CD77-CE18-4ABA-8E4C-E5AEA6E9813F}" srcOrd="1" destOrd="0" presId="urn:microsoft.com/office/officeart/2018/2/layout/IconLabelList"/>
    <dgm:cxn modelId="{640D246D-8AED-4B36-8222-0E396E4138C7}" type="presParOf" srcId="{FACE28FF-7F5A-4C67-ACC5-1C4A83AA13A0}" destId="{71F57FD9-B36D-4EF0-88DD-3F731703D35B}" srcOrd="2" destOrd="0" presId="urn:microsoft.com/office/officeart/2018/2/layout/IconLabelList"/>
    <dgm:cxn modelId="{9A86A53F-B413-4F40-9035-5DEDF59E0D81}" type="presParOf" srcId="{D544155C-3A5F-4594-BD05-67C026C116C4}" destId="{675EFF71-222F-4E62-AC06-F0EFB6F0E091}" srcOrd="1" destOrd="0" presId="urn:microsoft.com/office/officeart/2018/2/layout/IconLabelList"/>
    <dgm:cxn modelId="{FB705552-49BA-4BB7-A655-D4B11F84CE26}" type="presParOf" srcId="{D544155C-3A5F-4594-BD05-67C026C116C4}" destId="{8037C15E-0923-42EC-991A-1891A93E2AF5}" srcOrd="2" destOrd="0" presId="urn:microsoft.com/office/officeart/2018/2/layout/IconLabelList"/>
    <dgm:cxn modelId="{03B86602-68DB-46C0-9645-6C5ACBD9C9DA}" type="presParOf" srcId="{8037C15E-0923-42EC-991A-1891A93E2AF5}" destId="{DE8EB4C0-AC03-47ED-92E8-D9295863E935}" srcOrd="0" destOrd="0" presId="urn:microsoft.com/office/officeart/2018/2/layout/IconLabelList"/>
    <dgm:cxn modelId="{3E35B5AB-DFB8-4C9B-AA5B-2E7BB9A5F10A}" type="presParOf" srcId="{8037C15E-0923-42EC-991A-1891A93E2AF5}" destId="{DA0C1B80-DC70-4A9B-A765-D251D99809EE}" srcOrd="1" destOrd="0" presId="urn:microsoft.com/office/officeart/2018/2/layout/IconLabelList"/>
    <dgm:cxn modelId="{B04C7302-A900-4EEE-A7BF-9B0F11CF6B82}" type="presParOf" srcId="{8037C15E-0923-42EC-991A-1891A93E2AF5}" destId="{05C00B7F-BBC0-40AA-9F6A-84E88E6E4EE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8AB47A-CCED-49E1-84FB-A48E3566537C}"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825DE10F-DFCA-4823-A1B3-D6ABAC3F8868}">
      <dgm:prSet custT="1"/>
      <dgm:spPr/>
      <dgm:t>
        <a:bodyPr/>
        <a:lstStyle/>
        <a:p>
          <a:r>
            <a:rPr lang="en-GB" sz="1800" dirty="0"/>
            <a:t>A willingness to engage in learning </a:t>
          </a:r>
          <a:endParaRPr lang="en-US" sz="1800" dirty="0"/>
        </a:p>
      </dgm:t>
    </dgm:pt>
    <dgm:pt modelId="{7ED817DF-1CD3-41F3-91DE-C3E2D2A467A3}" type="parTrans" cxnId="{3EDE4881-A8CB-4D70-8876-4CFEAAC2E6D0}">
      <dgm:prSet/>
      <dgm:spPr/>
      <dgm:t>
        <a:bodyPr/>
        <a:lstStyle/>
        <a:p>
          <a:endParaRPr lang="en-US"/>
        </a:p>
      </dgm:t>
    </dgm:pt>
    <dgm:pt modelId="{DBDF042A-6139-4EE2-8D58-A9E401FAB248}" type="sibTrans" cxnId="{3EDE4881-A8CB-4D70-8876-4CFEAAC2E6D0}">
      <dgm:prSet/>
      <dgm:spPr/>
      <dgm:t>
        <a:bodyPr/>
        <a:lstStyle/>
        <a:p>
          <a:endParaRPr lang="en-US"/>
        </a:p>
      </dgm:t>
    </dgm:pt>
    <dgm:pt modelId="{5F492EFF-F47C-454B-9904-0CBF7D778F4C}">
      <dgm:prSet custT="1"/>
      <dgm:spPr/>
      <dgm:t>
        <a:bodyPr/>
        <a:lstStyle/>
        <a:p>
          <a:r>
            <a:rPr lang="en-GB" sz="1800" dirty="0"/>
            <a:t>Working with a level of independence </a:t>
          </a:r>
          <a:endParaRPr lang="en-US" sz="1800" dirty="0"/>
        </a:p>
      </dgm:t>
    </dgm:pt>
    <dgm:pt modelId="{2DBCE76F-8190-4305-B044-E95A349763A2}" type="parTrans" cxnId="{5B2B2A6B-6B23-488E-B685-0EDA269A95C0}">
      <dgm:prSet/>
      <dgm:spPr/>
      <dgm:t>
        <a:bodyPr/>
        <a:lstStyle/>
        <a:p>
          <a:endParaRPr lang="en-US"/>
        </a:p>
      </dgm:t>
    </dgm:pt>
    <dgm:pt modelId="{11348920-B8A1-4B9E-9C7B-87D1E8B7CBDB}" type="sibTrans" cxnId="{5B2B2A6B-6B23-488E-B685-0EDA269A95C0}">
      <dgm:prSet/>
      <dgm:spPr/>
      <dgm:t>
        <a:bodyPr/>
        <a:lstStyle/>
        <a:p>
          <a:endParaRPr lang="en-US"/>
        </a:p>
      </dgm:t>
    </dgm:pt>
    <dgm:pt modelId="{89C70EB1-BC0B-4FE7-91A5-6044C00AF838}">
      <dgm:prSet custT="1"/>
      <dgm:spPr/>
      <dgm:t>
        <a:bodyPr/>
        <a:lstStyle/>
        <a:p>
          <a:r>
            <a:rPr lang="en-GB" sz="1800" dirty="0"/>
            <a:t>Able to follow step by step instructions  </a:t>
          </a:r>
          <a:endParaRPr lang="en-US" sz="1800" dirty="0"/>
        </a:p>
      </dgm:t>
    </dgm:pt>
    <dgm:pt modelId="{B14582A2-338A-40FC-9363-061B8637745B}" type="parTrans" cxnId="{E4618753-17F7-44DA-BCE7-7E8FCF50730F}">
      <dgm:prSet/>
      <dgm:spPr/>
      <dgm:t>
        <a:bodyPr/>
        <a:lstStyle/>
        <a:p>
          <a:endParaRPr lang="en-US"/>
        </a:p>
      </dgm:t>
    </dgm:pt>
    <dgm:pt modelId="{34D9BAA6-17D5-4AE3-936C-5FA302DFD4D9}" type="sibTrans" cxnId="{E4618753-17F7-44DA-BCE7-7E8FCF50730F}">
      <dgm:prSet/>
      <dgm:spPr/>
      <dgm:t>
        <a:bodyPr/>
        <a:lstStyle/>
        <a:p>
          <a:endParaRPr lang="en-US"/>
        </a:p>
      </dgm:t>
    </dgm:pt>
    <dgm:pt modelId="{4A1E2721-27FC-47BB-B838-906A3899F43A}">
      <dgm:prSet custT="1"/>
      <dgm:spPr/>
      <dgm:t>
        <a:bodyPr/>
        <a:lstStyle/>
        <a:p>
          <a:r>
            <a:rPr lang="en-GB" sz="1800" dirty="0"/>
            <a:t>Willingness to engage in on / offsite activities  </a:t>
          </a:r>
          <a:endParaRPr lang="en-US" sz="1800" dirty="0"/>
        </a:p>
      </dgm:t>
    </dgm:pt>
    <dgm:pt modelId="{46E2E3E8-8648-4983-A491-B33F9F86A46E}" type="parTrans" cxnId="{AB106F65-E81A-4188-A9E5-4501F757BF02}">
      <dgm:prSet/>
      <dgm:spPr/>
      <dgm:t>
        <a:bodyPr/>
        <a:lstStyle/>
        <a:p>
          <a:endParaRPr lang="en-US"/>
        </a:p>
      </dgm:t>
    </dgm:pt>
    <dgm:pt modelId="{85BB6F15-1E2B-43C2-AAEF-F5BC106554AB}" type="sibTrans" cxnId="{AB106F65-E81A-4188-A9E5-4501F757BF02}">
      <dgm:prSet/>
      <dgm:spPr/>
      <dgm:t>
        <a:bodyPr/>
        <a:lstStyle/>
        <a:p>
          <a:endParaRPr lang="en-US"/>
        </a:p>
      </dgm:t>
    </dgm:pt>
    <dgm:pt modelId="{2D7DAC39-96CB-4003-BFC9-6686F8C429A6}">
      <dgm:prSet custT="1"/>
      <dgm:spPr/>
      <dgm:t>
        <a:bodyPr/>
        <a:lstStyle/>
        <a:p>
          <a:r>
            <a:rPr lang="en-GB" sz="1800" dirty="0"/>
            <a:t>Some level of work experience</a:t>
          </a:r>
          <a:endParaRPr lang="en-US" sz="1800" dirty="0"/>
        </a:p>
      </dgm:t>
    </dgm:pt>
    <dgm:pt modelId="{6F10977E-B2F1-49F0-BB11-105349F9D723}" type="parTrans" cxnId="{4CE5F84B-DCD8-42D5-97FA-81141AE696B2}">
      <dgm:prSet/>
      <dgm:spPr/>
      <dgm:t>
        <a:bodyPr/>
        <a:lstStyle/>
        <a:p>
          <a:endParaRPr lang="en-US"/>
        </a:p>
      </dgm:t>
    </dgm:pt>
    <dgm:pt modelId="{BB82E346-8DE2-4E98-A047-D1C0A0291035}" type="sibTrans" cxnId="{4CE5F84B-DCD8-42D5-97FA-81141AE696B2}">
      <dgm:prSet/>
      <dgm:spPr/>
      <dgm:t>
        <a:bodyPr/>
        <a:lstStyle/>
        <a:p>
          <a:endParaRPr lang="en-US"/>
        </a:p>
      </dgm:t>
    </dgm:pt>
    <dgm:pt modelId="{214192E6-ADAE-4CCC-9217-29883E53C1D8}">
      <dgm:prSet custT="1"/>
      <dgm:spPr/>
      <dgm:t>
        <a:bodyPr/>
        <a:lstStyle/>
        <a:p>
          <a:r>
            <a:rPr lang="en-GB" sz="1600" dirty="0"/>
            <a:t>Each learner is evaluated individually and matched to a course that best fits their needs, supports their outcomes, and helps them achieve their aspirations.</a:t>
          </a:r>
          <a:endParaRPr lang="en-US" sz="1600" dirty="0"/>
        </a:p>
      </dgm:t>
    </dgm:pt>
    <dgm:pt modelId="{78708753-C453-4F82-91D4-25A117CEBE05}" type="parTrans" cxnId="{76F2F20E-7D66-4698-81F4-6A99DE278E8B}">
      <dgm:prSet/>
      <dgm:spPr/>
      <dgm:t>
        <a:bodyPr/>
        <a:lstStyle/>
        <a:p>
          <a:endParaRPr lang="en-US"/>
        </a:p>
      </dgm:t>
    </dgm:pt>
    <dgm:pt modelId="{ECEBE21A-0C3F-4FA4-A7BA-BD1DC29607A8}" type="sibTrans" cxnId="{76F2F20E-7D66-4698-81F4-6A99DE278E8B}">
      <dgm:prSet/>
      <dgm:spPr/>
      <dgm:t>
        <a:bodyPr/>
        <a:lstStyle/>
        <a:p>
          <a:endParaRPr lang="en-US"/>
        </a:p>
      </dgm:t>
    </dgm:pt>
    <dgm:pt modelId="{55B3D308-F4C6-42A8-9BB2-889461E14FC6}" type="pres">
      <dgm:prSet presAssocID="{DB8AB47A-CCED-49E1-84FB-A48E3566537C}" presName="Name0" presStyleCnt="0">
        <dgm:presLayoutVars>
          <dgm:dir/>
          <dgm:resizeHandles val="exact"/>
        </dgm:presLayoutVars>
      </dgm:prSet>
      <dgm:spPr/>
    </dgm:pt>
    <dgm:pt modelId="{804804A5-6779-4888-BF6A-2E77F96873EB}" type="pres">
      <dgm:prSet presAssocID="{825DE10F-DFCA-4823-A1B3-D6ABAC3F8868}" presName="node" presStyleLbl="node1" presStyleIdx="0" presStyleCnt="6">
        <dgm:presLayoutVars>
          <dgm:bulletEnabled val="1"/>
        </dgm:presLayoutVars>
      </dgm:prSet>
      <dgm:spPr/>
    </dgm:pt>
    <dgm:pt modelId="{D1AF0DA3-D55D-4C5F-B957-BD9715602679}" type="pres">
      <dgm:prSet presAssocID="{DBDF042A-6139-4EE2-8D58-A9E401FAB248}" presName="sibTrans" presStyleLbl="sibTrans1D1" presStyleIdx="0" presStyleCnt="5"/>
      <dgm:spPr/>
    </dgm:pt>
    <dgm:pt modelId="{5799459B-3C38-4E61-9D79-2250D6D580F2}" type="pres">
      <dgm:prSet presAssocID="{DBDF042A-6139-4EE2-8D58-A9E401FAB248}" presName="connectorText" presStyleLbl="sibTrans1D1" presStyleIdx="0" presStyleCnt="5"/>
      <dgm:spPr/>
    </dgm:pt>
    <dgm:pt modelId="{A5B13E4F-260D-47E3-8937-739B42ED9821}" type="pres">
      <dgm:prSet presAssocID="{5F492EFF-F47C-454B-9904-0CBF7D778F4C}" presName="node" presStyleLbl="node1" presStyleIdx="1" presStyleCnt="6">
        <dgm:presLayoutVars>
          <dgm:bulletEnabled val="1"/>
        </dgm:presLayoutVars>
      </dgm:prSet>
      <dgm:spPr/>
    </dgm:pt>
    <dgm:pt modelId="{2AC59975-A9BF-472C-82D1-46D829E79E96}" type="pres">
      <dgm:prSet presAssocID="{11348920-B8A1-4B9E-9C7B-87D1E8B7CBDB}" presName="sibTrans" presStyleLbl="sibTrans1D1" presStyleIdx="1" presStyleCnt="5"/>
      <dgm:spPr/>
    </dgm:pt>
    <dgm:pt modelId="{D1E81D85-923E-495F-9C69-E7CC0C9A9D7C}" type="pres">
      <dgm:prSet presAssocID="{11348920-B8A1-4B9E-9C7B-87D1E8B7CBDB}" presName="connectorText" presStyleLbl="sibTrans1D1" presStyleIdx="1" presStyleCnt="5"/>
      <dgm:spPr/>
    </dgm:pt>
    <dgm:pt modelId="{5DF74135-7DB2-4F59-9A60-E692E136CE60}" type="pres">
      <dgm:prSet presAssocID="{89C70EB1-BC0B-4FE7-91A5-6044C00AF838}" presName="node" presStyleLbl="node1" presStyleIdx="2" presStyleCnt="6">
        <dgm:presLayoutVars>
          <dgm:bulletEnabled val="1"/>
        </dgm:presLayoutVars>
      </dgm:prSet>
      <dgm:spPr/>
    </dgm:pt>
    <dgm:pt modelId="{C7BCC9C2-8AF4-4AD0-A405-2107952CCC24}" type="pres">
      <dgm:prSet presAssocID="{34D9BAA6-17D5-4AE3-936C-5FA302DFD4D9}" presName="sibTrans" presStyleLbl="sibTrans1D1" presStyleIdx="2" presStyleCnt="5"/>
      <dgm:spPr/>
    </dgm:pt>
    <dgm:pt modelId="{E613F662-FB9A-44E7-B507-F3066C604DF9}" type="pres">
      <dgm:prSet presAssocID="{34D9BAA6-17D5-4AE3-936C-5FA302DFD4D9}" presName="connectorText" presStyleLbl="sibTrans1D1" presStyleIdx="2" presStyleCnt="5"/>
      <dgm:spPr/>
    </dgm:pt>
    <dgm:pt modelId="{87EE2431-A13C-4615-BA06-0FC165461C29}" type="pres">
      <dgm:prSet presAssocID="{4A1E2721-27FC-47BB-B838-906A3899F43A}" presName="node" presStyleLbl="node1" presStyleIdx="3" presStyleCnt="6">
        <dgm:presLayoutVars>
          <dgm:bulletEnabled val="1"/>
        </dgm:presLayoutVars>
      </dgm:prSet>
      <dgm:spPr/>
    </dgm:pt>
    <dgm:pt modelId="{A0C4479A-56DC-4064-8BB4-92047FFB68CF}" type="pres">
      <dgm:prSet presAssocID="{85BB6F15-1E2B-43C2-AAEF-F5BC106554AB}" presName="sibTrans" presStyleLbl="sibTrans1D1" presStyleIdx="3" presStyleCnt="5"/>
      <dgm:spPr/>
    </dgm:pt>
    <dgm:pt modelId="{5582B247-5438-4554-857D-7890C2882DDD}" type="pres">
      <dgm:prSet presAssocID="{85BB6F15-1E2B-43C2-AAEF-F5BC106554AB}" presName="connectorText" presStyleLbl="sibTrans1D1" presStyleIdx="3" presStyleCnt="5"/>
      <dgm:spPr/>
    </dgm:pt>
    <dgm:pt modelId="{8FE41A32-C8D2-47B6-A740-62F80FDFB29E}" type="pres">
      <dgm:prSet presAssocID="{2D7DAC39-96CB-4003-BFC9-6686F8C429A6}" presName="node" presStyleLbl="node1" presStyleIdx="4" presStyleCnt="6">
        <dgm:presLayoutVars>
          <dgm:bulletEnabled val="1"/>
        </dgm:presLayoutVars>
      </dgm:prSet>
      <dgm:spPr/>
    </dgm:pt>
    <dgm:pt modelId="{B0319500-5D29-4C47-ABBF-01150249D52C}" type="pres">
      <dgm:prSet presAssocID="{BB82E346-8DE2-4E98-A047-D1C0A0291035}" presName="sibTrans" presStyleLbl="sibTrans1D1" presStyleIdx="4" presStyleCnt="5"/>
      <dgm:spPr/>
    </dgm:pt>
    <dgm:pt modelId="{AF0DAA10-8012-4CE8-A525-FFF49F22D8D3}" type="pres">
      <dgm:prSet presAssocID="{BB82E346-8DE2-4E98-A047-D1C0A0291035}" presName="connectorText" presStyleLbl="sibTrans1D1" presStyleIdx="4" presStyleCnt="5"/>
      <dgm:spPr/>
    </dgm:pt>
    <dgm:pt modelId="{2E9E7025-2D5E-4E66-8ABD-F99BFC7DFEE0}" type="pres">
      <dgm:prSet presAssocID="{214192E6-ADAE-4CCC-9217-29883E53C1D8}" presName="node" presStyleLbl="node1" presStyleIdx="5" presStyleCnt="6">
        <dgm:presLayoutVars>
          <dgm:bulletEnabled val="1"/>
        </dgm:presLayoutVars>
      </dgm:prSet>
      <dgm:spPr/>
    </dgm:pt>
  </dgm:ptLst>
  <dgm:cxnLst>
    <dgm:cxn modelId="{1D377C05-4C30-47DC-8091-FBF12D7C5FF4}" type="presOf" srcId="{85BB6F15-1E2B-43C2-AAEF-F5BC106554AB}" destId="{A0C4479A-56DC-4064-8BB4-92047FFB68CF}" srcOrd="0" destOrd="0" presId="urn:microsoft.com/office/officeart/2016/7/layout/RepeatingBendingProcessNew"/>
    <dgm:cxn modelId="{2114AD08-69DB-43E7-9C68-FCD1EC1C5527}" type="presOf" srcId="{4A1E2721-27FC-47BB-B838-906A3899F43A}" destId="{87EE2431-A13C-4615-BA06-0FC165461C29}" srcOrd="0" destOrd="0" presId="urn:microsoft.com/office/officeart/2016/7/layout/RepeatingBendingProcessNew"/>
    <dgm:cxn modelId="{623BC00E-2FBE-44AA-8D7E-FFFFD5B889BE}" type="presOf" srcId="{BB82E346-8DE2-4E98-A047-D1C0A0291035}" destId="{B0319500-5D29-4C47-ABBF-01150249D52C}" srcOrd="0" destOrd="0" presId="urn:microsoft.com/office/officeart/2016/7/layout/RepeatingBendingProcessNew"/>
    <dgm:cxn modelId="{76F2F20E-7D66-4698-81F4-6A99DE278E8B}" srcId="{DB8AB47A-CCED-49E1-84FB-A48E3566537C}" destId="{214192E6-ADAE-4CCC-9217-29883E53C1D8}" srcOrd="5" destOrd="0" parTransId="{78708753-C453-4F82-91D4-25A117CEBE05}" sibTransId="{ECEBE21A-0C3F-4FA4-A7BA-BD1DC29607A8}"/>
    <dgm:cxn modelId="{7BCD0E13-2975-48A1-A809-B96CE812ED0F}" type="presOf" srcId="{2D7DAC39-96CB-4003-BFC9-6686F8C429A6}" destId="{8FE41A32-C8D2-47B6-A740-62F80FDFB29E}" srcOrd="0" destOrd="0" presId="urn:microsoft.com/office/officeart/2016/7/layout/RepeatingBendingProcessNew"/>
    <dgm:cxn modelId="{72723B22-7BA8-40C7-A19F-DD8B00FAE113}" type="presOf" srcId="{89C70EB1-BC0B-4FE7-91A5-6044C00AF838}" destId="{5DF74135-7DB2-4F59-9A60-E692E136CE60}" srcOrd="0" destOrd="0" presId="urn:microsoft.com/office/officeart/2016/7/layout/RepeatingBendingProcessNew"/>
    <dgm:cxn modelId="{05295E27-1B49-4FFF-8634-9105713D92C4}" type="presOf" srcId="{DBDF042A-6139-4EE2-8D58-A9E401FAB248}" destId="{5799459B-3C38-4E61-9D79-2250D6D580F2}" srcOrd="1" destOrd="0" presId="urn:microsoft.com/office/officeart/2016/7/layout/RepeatingBendingProcessNew"/>
    <dgm:cxn modelId="{45354138-EE09-48C0-A627-0FFE66496049}" type="presOf" srcId="{34D9BAA6-17D5-4AE3-936C-5FA302DFD4D9}" destId="{E613F662-FB9A-44E7-B507-F3066C604DF9}" srcOrd="1" destOrd="0" presId="urn:microsoft.com/office/officeart/2016/7/layout/RepeatingBendingProcessNew"/>
    <dgm:cxn modelId="{1301495D-A203-438B-BA89-CB37ED182E8D}" type="presOf" srcId="{DBDF042A-6139-4EE2-8D58-A9E401FAB248}" destId="{D1AF0DA3-D55D-4C5F-B957-BD9715602679}" srcOrd="0" destOrd="0" presId="urn:microsoft.com/office/officeart/2016/7/layout/RepeatingBendingProcessNew"/>
    <dgm:cxn modelId="{AB106F65-E81A-4188-A9E5-4501F757BF02}" srcId="{DB8AB47A-CCED-49E1-84FB-A48E3566537C}" destId="{4A1E2721-27FC-47BB-B838-906A3899F43A}" srcOrd="3" destOrd="0" parTransId="{46E2E3E8-8648-4983-A491-B33F9F86A46E}" sibTransId="{85BB6F15-1E2B-43C2-AAEF-F5BC106554AB}"/>
    <dgm:cxn modelId="{3B61A469-E8EC-4308-8D3F-6D9C8B0EBB4E}" type="presOf" srcId="{5F492EFF-F47C-454B-9904-0CBF7D778F4C}" destId="{A5B13E4F-260D-47E3-8937-739B42ED9821}" srcOrd="0" destOrd="0" presId="urn:microsoft.com/office/officeart/2016/7/layout/RepeatingBendingProcessNew"/>
    <dgm:cxn modelId="{5B2B2A6B-6B23-488E-B685-0EDA269A95C0}" srcId="{DB8AB47A-CCED-49E1-84FB-A48E3566537C}" destId="{5F492EFF-F47C-454B-9904-0CBF7D778F4C}" srcOrd="1" destOrd="0" parTransId="{2DBCE76F-8190-4305-B044-E95A349763A2}" sibTransId="{11348920-B8A1-4B9E-9C7B-87D1E8B7CBDB}"/>
    <dgm:cxn modelId="{4CE5F84B-DCD8-42D5-97FA-81141AE696B2}" srcId="{DB8AB47A-CCED-49E1-84FB-A48E3566537C}" destId="{2D7DAC39-96CB-4003-BFC9-6686F8C429A6}" srcOrd="4" destOrd="0" parTransId="{6F10977E-B2F1-49F0-BB11-105349F9D723}" sibTransId="{BB82E346-8DE2-4E98-A047-D1C0A0291035}"/>
    <dgm:cxn modelId="{E4618753-17F7-44DA-BCE7-7E8FCF50730F}" srcId="{DB8AB47A-CCED-49E1-84FB-A48E3566537C}" destId="{89C70EB1-BC0B-4FE7-91A5-6044C00AF838}" srcOrd="2" destOrd="0" parTransId="{B14582A2-338A-40FC-9363-061B8637745B}" sibTransId="{34D9BAA6-17D5-4AE3-936C-5FA302DFD4D9}"/>
    <dgm:cxn modelId="{3EDE4881-A8CB-4D70-8876-4CFEAAC2E6D0}" srcId="{DB8AB47A-CCED-49E1-84FB-A48E3566537C}" destId="{825DE10F-DFCA-4823-A1B3-D6ABAC3F8868}" srcOrd="0" destOrd="0" parTransId="{7ED817DF-1CD3-41F3-91DE-C3E2D2A467A3}" sibTransId="{DBDF042A-6139-4EE2-8D58-A9E401FAB248}"/>
    <dgm:cxn modelId="{46BE7D8F-2A15-4608-810F-1E5A7B1C52BF}" type="presOf" srcId="{214192E6-ADAE-4CCC-9217-29883E53C1D8}" destId="{2E9E7025-2D5E-4E66-8ABD-F99BFC7DFEE0}" srcOrd="0" destOrd="0" presId="urn:microsoft.com/office/officeart/2016/7/layout/RepeatingBendingProcessNew"/>
    <dgm:cxn modelId="{A58632A4-CA3C-46D4-9CB6-6E730E50FA9D}" type="presOf" srcId="{825DE10F-DFCA-4823-A1B3-D6ABAC3F8868}" destId="{804804A5-6779-4888-BF6A-2E77F96873EB}" srcOrd="0" destOrd="0" presId="urn:microsoft.com/office/officeart/2016/7/layout/RepeatingBendingProcessNew"/>
    <dgm:cxn modelId="{DA3A7DC9-D2AA-41F1-909A-7B0CC3EFDF5A}" type="presOf" srcId="{34D9BAA6-17D5-4AE3-936C-5FA302DFD4D9}" destId="{C7BCC9C2-8AF4-4AD0-A405-2107952CCC24}" srcOrd="0" destOrd="0" presId="urn:microsoft.com/office/officeart/2016/7/layout/RepeatingBendingProcessNew"/>
    <dgm:cxn modelId="{13DE2EE5-93F1-4F82-B01D-10FFA1E3B9D9}" type="presOf" srcId="{DB8AB47A-CCED-49E1-84FB-A48E3566537C}" destId="{55B3D308-F4C6-42A8-9BB2-889461E14FC6}" srcOrd="0" destOrd="0" presId="urn:microsoft.com/office/officeart/2016/7/layout/RepeatingBendingProcessNew"/>
    <dgm:cxn modelId="{B80596E5-E3A2-488F-A260-0F444C6EC845}" type="presOf" srcId="{BB82E346-8DE2-4E98-A047-D1C0A0291035}" destId="{AF0DAA10-8012-4CE8-A525-FFF49F22D8D3}" srcOrd="1" destOrd="0" presId="urn:microsoft.com/office/officeart/2016/7/layout/RepeatingBendingProcessNew"/>
    <dgm:cxn modelId="{AF14F3E6-A716-4F6B-9B81-749EF37A363B}" type="presOf" srcId="{11348920-B8A1-4B9E-9C7B-87D1E8B7CBDB}" destId="{2AC59975-A9BF-472C-82D1-46D829E79E96}" srcOrd="0" destOrd="0" presId="urn:microsoft.com/office/officeart/2016/7/layout/RepeatingBendingProcessNew"/>
    <dgm:cxn modelId="{3D6625FD-9C38-468C-B140-70ED0F8F017A}" type="presOf" srcId="{11348920-B8A1-4B9E-9C7B-87D1E8B7CBDB}" destId="{D1E81D85-923E-495F-9C69-E7CC0C9A9D7C}" srcOrd="1" destOrd="0" presId="urn:microsoft.com/office/officeart/2016/7/layout/RepeatingBendingProcessNew"/>
    <dgm:cxn modelId="{F842B0FD-CCC2-476C-BB2A-D1B38F8DEC1D}" type="presOf" srcId="{85BB6F15-1E2B-43C2-AAEF-F5BC106554AB}" destId="{5582B247-5438-4554-857D-7890C2882DDD}" srcOrd="1" destOrd="0" presId="urn:microsoft.com/office/officeart/2016/7/layout/RepeatingBendingProcessNew"/>
    <dgm:cxn modelId="{F8B72737-750B-45DF-B6D0-DFA95E863E7D}" type="presParOf" srcId="{55B3D308-F4C6-42A8-9BB2-889461E14FC6}" destId="{804804A5-6779-4888-BF6A-2E77F96873EB}" srcOrd="0" destOrd="0" presId="urn:microsoft.com/office/officeart/2016/7/layout/RepeatingBendingProcessNew"/>
    <dgm:cxn modelId="{44B3D707-75A1-478B-BC91-655978D40CB8}" type="presParOf" srcId="{55B3D308-F4C6-42A8-9BB2-889461E14FC6}" destId="{D1AF0DA3-D55D-4C5F-B957-BD9715602679}" srcOrd="1" destOrd="0" presId="urn:microsoft.com/office/officeart/2016/7/layout/RepeatingBendingProcessNew"/>
    <dgm:cxn modelId="{4DBDD3B3-B01D-42CD-847A-0F6B2929B9A3}" type="presParOf" srcId="{D1AF0DA3-D55D-4C5F-B957-BD9715602679}" destId="{5799459B-3C38-4E61-9D79-2250D6D580F2}" srcOrd="0" destOrd="0" presId="urn:microsoft.com/office/officeart/2016/7/layout/RepeatingBendingProcessNew"/>
    <dgm:cxn modelId="{725E170C-5D56-40B4-9477-7B428DFB6329}" type="presParOf" srcId="{55B3D308-F4C6-42A8-9BB2-889461E14FC6}" destId="{A5B13E4F-260D-47E3-8937-739B42ED9821}" srcOrd="2" destOrd="0" presId="urn:microsoft.com/office/officeart/2016/7/layout/RepeatingBendingProcessNew"/>
    <dgm:cxn modelId="{EDFE1C7E-C3D8-4A02-BD9F-3D1DA0386B07}" type="presParOf" srcId="{55B3D308-F4C6-42A8-9BB2-889461E14FC6}" destId="{2AC59975-A9BF-472C-82D1-46D829E79E96}" srcOrd="3" destOrd="0" presId="urn:microsoft.com/office/officeart/2016/7/layout/RepeatingBendingProcessNew"/>
    <dgm:cxn modelId="{2B6DCAA1-438C-48A9-AAA1-4BC9CBB175BD}" type="presParOf" srcId="{2AC59975-A9BF-472C-82D1-46D829E79E96}" destId="{D1E81D85-923E-495F-9C69-E7CC0C9A9D7C}" srcOrd="0" destOrd="0" presId="urn:microsoft.com/office/officeart/2016/7/layout/RepeatingBendingProcessNew"/>
    <dgm:cxn modelId="{03BB18EE-D9FE-4426-9F57-12D07DCFB3C9}" type="presParOf" srcId="{55B3D308-F4C6-42A8-9BB2-889461E14FC6}" destId="{5DF74135-7DB2-4F59-9A60-E692E136CE60}" srcOrd="4" destOrd="0" presId="urn:microsoft.com/office/officeart/2016/7/layout/RepeatingBendingProcessNew"/>
    <dgm:cxn modelId="{8B309776-5E15-4F86-9C53-AEDE106FD25D}" type="presParOf" srcId="{55B3D308-F4C6-42A8-9BB2-889461E14FC6}" destId="{C7BCC9C2-8AF4-4AD0-A405-2107952CCC24}" srcOrd="5" destOrd="0" presId="urn:microsoft.com/office/officeart/2016/7/layout/RepeatingBendingProcessNew"/>
    <dgm:cxn modelId="{EB9DB841-CF57-4318-B686-2C07240B34BB}" type="presParOf" srcId="{C7BCC9C2-8AF4-4AD0-A405-2107952CCC24}" destId="{E613F662-FB9A-44E7-B507-F3066C604DF9}" srcOrd="0" destOrd="0" presId="urn:microsoft.com/office/officeart/2016/7/layout/RepeatingBendingProcessNew"/>
    <dgm:cxn modelId="{69C424AB-7044-4691-8156-4A3C4B43A90E}" type="presParOf" srcId="{55B3D308-F4C6-42A8-9BB2-889461E14FC6}" destId="{87EE2431-A13C-4615-BA06-0FC165461C29}" srcOrd="6" destOrd="0" presId="urn:microsoft.com/office/officeart/2016/7/layout/RepeatingBendingProcessNew"/>
    <dgm:cxn modelId="{FE0ACC5E-3004-41BB-93E0-5AD1FE4F43D8}" type="presParOf" srcId="{55B3D308-F4C6-42A8-9BB2-889461E14FC6}" destId="{A0C4479A-56DC-4064-8BB4-92047FFB68CF}" srcOrd="7" destOrd="0" presId="urn:microsoft.com/office/officeart/2016/7/layout/RepeatingBendingProcessNew"/>
    <dgm:cxn modelId="{22064B01-D36C-4BE8-B059-7D529726850D}" type="presParOf" srcId="{A0C4479A-56DC-4064-8BB4-92047FFB68CF}" destId="{5582B247-5438-4554-857D-7890C2882DDD}" srcOrd="0" destOrd="0" presId="urn:microsoft.com/office/officeart/2016/7/layout/RepeatingBendingProcessNew"/>
    <dgm:cxn modelId="{A272873F-0515-4F5B-B1B0-751912A825D8}" type="presParOf" srcId="{55B3D308-F4C6-42A8-9BB2-889461E14FC6}" destId="{8FE41A32-C8D2-47B6-A740-62F80FDFB29E}" srcOrd="8" destOrd="0" presId="urn:microsoft.com/office/officeart/2016/7/layout/RepeatingBendingProcessNew"/>
    <dgm:cxn modelId="{F8831F67-DEF1-441F-A882-F67BDA4E7F28}" type="presParOf" srcId="{55B3D308-F4C6-42A8-9BB2-889461E14FC6}" destId="{B0319500-5D29-4C47-ABBF-01150249D52C}" srcOrd="9" destOrd="0" presId="urn:microsoft.com/office/officeart/2016/7/layout/RepeatingBendingProcessNew"/>
    <dgm:cxn modelId="{B6F1FD0D-D175-4B6A-BA7A-4551FA56BEEE}" type="presParOf" srcId="{B0319500-5D29-4C47-ABBF-01150249D52C}" destId="{AF0DAA10-8012-4CE8-A525-FFF49F22D8D3}" srcOrd="0" destOrd="0" presId="urn:microsoft.com/office/officeart/2016/7/layout/RepeatingBendingProcessNew"/>
    <dgm:cxn modelId="{D5E952D2-3C10-495F-B6B4-2EC6AA4C459A}" type="presParOf" srcId="{55B3D308-F4C6-42A8-9BB2-889461E14FC6}" destId="{2E9E7025-2D5E-4E66-8ABD-F99BFC7DFEE0}"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F3F099-E907-4C58-90D0-B5F1ED11E117}" type="doc">
      <dgm:prSet loTypeId="urn:microsoft.com/office/officeart/2018/5/layout/IconCircleLabel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DF29811D-3E58-40D1-91F3-7BA62B29B575}">
      <dgm:prSet/>
      <dgm:spPr/>
      <dgm:t>
        <a:bodyPr/>
        <a:lstStyle/>
        <a:p>
          <a:pPr>
            <a:defRPr cap="all"/>
          </a:pPr>
          <a:r>
            <a:rPr lang="en-GB"/>
            <a:t>Job coaches</a:t>
          </a:r>
          <a:endParaRPr lang="en-US"/>
        </a:p>
      </dgm:t>
    </dgm:pt>
    <dgm:pt modelId="{CD329CB1-5F31-47A1-923A-2D76382C0283}" type="parTrans" cxnId="{3AD0541D-C848-4E42-8C68-50CA7AA61CCB}">
      <dgm:prSet/>
      <dgm:spPr/>
      <dgm:t>
        <a:bodyPr/>
        <a:lstStyle/>
        <a:p>
          <a:endParaRPr lang="en-US"/>
        </a:p>
      </dgm:t>
    </dgm:pt>
    <dgm:pt modelId="{995FDDD4-85C4-414E-A2F3-BCE2465D9259}" type="sibTrans" cxnId="{3AD0541D-C848-4E42-8C68-50CA7AA61CCB}">
      <dgm:prSet/>
      <dgm:spPr/>
      <dgm:t>
        <a:bodyPr/>
        <a:lstStyle/>
        <a:p>
          <a:endParaRPr lang="en-US"/>
        </a:p>
      </dgm:t>
    </dgm:pt>
    <dgm:pt modelId="{A8F77693-94BE-4EA7-8C77-1E982C6D5964}">
      <dgm:prSet/>
      <dgm:spPr/>
      <dgm:t>
        <a:bodyPr/>
        <a:lstStyle/>
        <a:p>
          <a:pPr>
            <a:defRPr cap="all"/>
          </a:pPr>
          <a:r>
            <a:rPr lang="en-GB"/>
            <a:t>Pastoral support</a:t>
          </a:r>
          <a:endParaRPr lang="en-US"/>
        </a:p>
      </dgm:t>
    </dgm:pt>
    <dgm:pt modelId="{14D55708-A0E3-47B5-B176-C5382850CD8D}" type="parTrans" cxnId="{102486AA-3548-4A9E-A94A-E3B65AF0E2F4}">
      <dgm:prSet/>
      <dgm:spPr/>
      <dgm:t>
        <a:bodyPr/>
        <a:lstStyle/>
        <a:p>
          <a:endParaRPr lang="en-US"/>
        </a:p>
      </dgm:t>
    </dgm:pt>
    <dgm:pt modelId="{A9AE1D0B-29F9-4C1D-B2A2-81528C1C2E02}" type="sibTrans" cxnId="{102486AA-3548-4A9E-A94A-E3B65AF0E2F4}">
      <dgm:prSet/>
      <dgm:spPr/>
      <dgm:t>
        <a:bodyPr/>
        <a:lstStyle/>
        <a:p>
          <a:endParaRPr lang="en-US"/>
        </a:p>
      </dgm:t>
    </dgm:pt>
    <dgm:pt modelId="{37DF10AA-9F87-4553-B516-2B37E0FCEE2A}">
      <dgm:prSet/>
      <dgm:spPr/>
      <dgm:t>
        <a:bodyPr/>
        <a:lstStyle/>
        <a:p>
          <a:pPr>
            <a:defRPr cap="all"/>
          </a:pPr>
          <a:r>
            <a:rPr lang="en-GB" dirty="0"/>
            <a:t>Travel training</a:t>
          </a:r>
          <a:endParaRPr lang="en-US" dirty="0"/>
        </a:p>
      </dgm:t>
    </dgm:pt>
    <dgm:pt modelId="{66829275-D412-4649-B949-809E828CECC2}" type="parTrans" cxnId="{B7D1B852-E5F2-4BC5-A573-FD2B17937BD2}">
      <dgm:prSet/>
      <dgm:spPr/>
      <dgm:t>
        <a:bodyPr/>
        <a:lstStyle/>
        <a:p>
          <a:endParaRPr lang="en-US"/>
        </a:p>
      </dgm:t>
    </dgm:pt>
    <dgm:pt modelId="{0D0B55F3-ABE2-457A-B490-9E7EDB5036C9}" type="sibTrans" cxnId="{B7D1B852-E5F2-4BC5-A573-FD2B17937BD2}">
      <dgm:prSet/>
      <dgm:spPr/>
      <dgm:t>
        <a:bodyPr/>
        <a:lstStyle/>
        <a:p>
          <a:endParaRPr lang="en-US"/>
        </a:p>
      </dgm:t>
    </dgm:pt>
    <dgm:pt modelId="{85CDD6C1-B44A-47B8-85BD-B9626C11690B}" type="pres">
      <dgm:prSet presAssocID="{00F3F099-E907-4C58-90D0-B5F1ED11E117}" presName="root" presStyleCnt="0">
        <dgm:presLayoutVars>
          <dgm:dir/>
          <dgm:resizeHandles val="exact"/>
        </dgm:presLayoutVars>
      </dgm:prSet>
      <dgm:spPr/>
    </dgm:pt>
    <dgm:pt modelId="{C7784209-5649-4DE0-8D36-7D0A50B206DC}" type="pres">
      <dgm:prSet presAssocID="{DF29811D-3E58-40D1-91F3-7BA62B29B575}" presName="compNode" presStyleCnt="0"/>
      <dgm:spPr/>
    </dgm:pt>
    <dgm:pt modelId="{B836F877-57C2-4722-956D-E23AD3ED68D6}" type="pres">
      <dgm:prSet presAssocID="{DF29811D-3E58-40D1-91F3-7BA62B29B575}" presName="iconBgRect" presStyleLbl="bgShp" presStyleIdx="0" presStyleCnt="3"/>
      <dgm:spPr/>
    </dgm:pt>
    <dgm:pt modelId="{E6C9F908-B08D-4139-8198-ECC2F2F294AE}" type="pres">
      <dgm:prSet presAssocID="{DF29811D-3E58-40D1-91F3-7BA62B29B57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User"/>
        </a:ext>
      </dgm:extLst>
    </dgm:pt>
    <dgm:pt modelId="{34BD85AD-AA76-4B22-8008-668F26ADDAA4}" type="pres">
      <dgm:prSet presAssocID="{DF29811D-3E58-40D1-91F3-7BA62B29B575}" presName="spaceRect" presStyleCnt="0"/>
      <dgm:spPr/>
    </dgm:pt>
    <dgm:pt modelId="{B2D1E42E-B5B3-4487-97D1-C9BEC8CF612D}" type="pres">
      <dgm:prSet presAssocID="{DF29811D-3E58-40D1-91F3-7BA62B29B575}" presName="textRect" presStyleLbl="revTx" presStyleIdx="0" presStyleCnt="3">
        <dgm:presLayoutVars>
          <dgm:chMax val="1"/>
          <dgm:chPref val="1"/>
        </dgm:presLayoutVars>
      </dgm:prSet>
      <dgm:spPr/>
    </dgm:pt>
    <dgm:pt modelId="{9CA2667C-198D-45CD-B91E-7B78277130AE}" type="pres">
      <dgm:prSet presAssocID="{995FDDD4-85C4-414E-A2F3-BCE2465D9259}" presName="sibTrans" presStyleCnt="0"/>
      <dgm:spPr/>
    </dgm:pt>
    <dgm:pt modelId="{55D08CBA-2BAB-4850-A468-CEA305B2BD1E}" type="pres">
      <dgm:prSet presAssocID="{A8F77693-94BE-4EA7-8C77-1E982C6D5964}" presName="compNode" presStyleCnt="0"/>
      <dgm:spPr/>
    </dgm:pt>
    <dgm:pt modelId="{DC888EB9-0345-4761-BA28-A3CC738D8674}" type="pres">
      <dgm:prSet presAssocID="{A8F77693-94BE-4EA7-8C77-1E982C6D5964}" presName="iconBgRect" presStyleLbl="bgShp" presStyleIdx="1" presStyleCnt="3"/>
      <dgm:spPr/>
    </dgm:pt>
    <dgm:pt modelId="{2935D948-B791-4144-BDB8-3A7C1DB1927F}" type="pres">
      <dgm:prSet presAssocID="{A8F77693-94BE-4EA7-8C77-1E982C6D596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cturer"/>
        </a:ext>
      </dgm:extLst>
    </dgm:pt>
    <dgm:pt modelId="{119039D1-7199-4BE2-92E8-962D11CC7664}" type="pres">
      <dgm:prSet presAssocID="{A8F77693-94BE-4EA7-8C77-1E982C6D5964}" presName="spaceRect" presStyleCnt="0"/>
      <dgm:spPr/>
    </dgm:pt>
    <dgm:pt modelId="{6B52ABB4-756F-4C23-862B-7730FF12D5C9}" type="pres">
      <dgm:prSet presAssocID="{A8F77693-94BE-4EA7-8C77-1E982C6D5964}" presName="textRect" presStyleLbl="revTx" presStyleIdx="1" presStyleCnt="3">
        <dgm:presLayoutVars>
          <dgm:chMax val="1"/>
          <dgm:chPref val="1"/>
        </dgm:presLayoutVars>
      </dgm:prSet>
      <dgm:spPr/>
    </dgm:pt>
    <dgm:pt modelId="{7267B1A9-D503-42AE-B55D-723751380CC2}" type="pres">
      <dgm:prSet presAssocID="{A9AE1D0B-29F9-4C1D-B2A2-81528C1C2E02}" presName="sibTrans" presStyleCnt="0"/>
      <dgm:spPr/>
    </dgm:pt>
    <dgm:pt modelId="{75F0EFB1-A428-4AC7-AB3F-DED3CA27C747}" type="pres">
      <dgm:prSet presAssocID="{37DF10AA-9F87-4553-B516-2B37E0FCEE2A}" presName="compNode" presStyleCnt="0"/>
      <dgm:spPr/>
    </dgm:pt>
    <dgm:pt modelId="{50F267B0-D952-4F3A-AFB7-83E9D20545E3}" type="pres">
      <dgm:prSet presAssocID="{37DF10AA-9F87-4553-B516-2B37E0FCEE2A}" presName="iconBgRect" presStyleLbl="bgShp" presStyleIdx="2" presStyleCnt="3"/>
      <dgm:spPr/>
    </dgm:pt>
    <dgm:pt modelId="{FD8646A8-8CED-4633-9F0D-49684A42EE2C}" type="pres">
      <dgm:prSet presAssocID="{37DF10AA-9F87-4553-B516-2B37E0FCEE2A}" presName="iconRect" presStyleLbl="node1" presStyleIdx="2" presStyleCnt="3"/>
      <dgm:spPr>
        <a:ln>
          <a:noFill/>
        </a:ln>
      </dgm:spPr>
    </dgm:pt>
    <dgm:pt modelId="{038DFE9D-0DBE-42AE-AC2B-FD1910864C56}" type="pres">
      <dgm:prSet presAssocID="{37DF10AA-9F87-4553-B516-2B37E0FCEE2A}" presName="spaceRect" presStyleCnt="0"/>
      <dgm:spPr/>
    </dgm:pt>
    <dgm:pt modelId="{4ED8A59B-6638-419D-8BE3-54163E865C90}" type="pres">
      <dgm:prSet presAssocID="{37DF10AA-9F87-4553-B516-2B37E0FCEE2A}" presName="textRect" presStyleLbl="revTx" presStyleIdx="2" presStyleCnt="3">
        <dgm:presLayoutVars>
          <dgm:chMax val="1"/>
          <dgm:chPref val="1"/>
        </dgm:presLayoutVars>
      </dgm:prSet>
      <dgm:spPr/>
    </dgm:pt>
  </dgm:ptLst>
  <dgm:cxnLst>
    <dgm:cxn modelId="{E843981B-C8D2-4FBB-B34C-173AA3D86921}" type="presOf" srcId="{DF29811D-3E58-40D1-91F3-7BA62B29B575}" destId="{B2D1E42E-B5B3-4487-97D1-C9BEC8CF612D}" srcOrd="0" destOrd="0" presId="urn:microsoft.com/office/officeart/2018/5/layout/IconCircleLabelList"/>
    <dgm:cxn modelId="{3AD0541D-C848-4E42-8C68-50CA7AA61CCB}" srcId="{00F3F099-E907-4C58-90D0-B5F1ED11E117}" destId="{DF29811D-3E58-40D1-91F3-7BA62B29B575}" srcOrd="0" destOrd="0" parTransId="{CD329CB1-5F31-47A1-923A-2D76382C0283}" sibTransId="{995FDDD4-85C4-414E-A2F3-BCE2465D9259}"/>
    <dgm:cxn modelId="{B7D1B852-E5F2-4BC5-A573-FD2B17937BD2}" srcId="{00F3F099-E907-4C58-90D0-B5F1ED11E117}" destId="{37DF10AA-9F87-4553-B516-2B37E0FCEE2A}" srcOrd="2" destOrd="0" parTransId="{66829275-D412-4649-B949-809E828CECC2}" sibTransId="{0D0B55F3-ABE2-457A-B490-9E7EDB5036C9}"/>
    <dgm:cxn modelId="{102486AA-3548-4A9E-A94A-E3B65AF0E2F4}" srcId="{00F3F099-E907-4C58-90D0-B5F1ED11E117}" destId="{A8F77693-94BE-4EA7-8C77-1E982C6D5964}" srcOrd="1" destOrd="0" parTransId="{14D55708-A0E3-47B5-B176-C5382850CD8D}" sibTransId="{A9AE1D0B-29F9-4C1D-B2A2-81528C1C2E02}"/>
    <dgm:cxn modelId="{D7FC67C5-AEAB-4366-AE7A-0270D7A882BD}" type="presOf" srcId="{37DF10AA-9F87-4553-B516-2B37E0FCEE2A}" destId="{4ED8A59B-6638-419D-8BE3-54163E865C90}" srcOrd="0" destOrd="0" presId="urn:microsoft.com/office/officeart/2018/5/layout/IconCircleLabelList"/>
    <dgm:cxn modelId="{02DBFCDF-B200-4D29-9239-FF799E3DEC36}" type="presOf" srcId="{00F3F099-E907-4C58-90D0-B5F1ED11E117}" destId="{85CDD6C1-B44A-47B8-85BD-B9626C11690B}" srcOrd="0" destOrd="0" presId="urn:microsoft.com/office/officeart/2018/5/layout/IconCircleLabelList"/>
    <dgm:cxn modelId="{993551E4-79D1-4C33-92B6-BD73D56F9258}" type="presOf" srcId="{A8F77693-94BE-4EA7-8C77-1E982C6D5964}" destId="{6B52ABB4-756F-4C23-862B-7730FF12D5C9}" srcOrd="0" destOrd="0" presId="urn:microsoft.com/office/officeart/2018/5/layout/IconCircleLabelList"/>
    <dgm:cxn modelId="{E33482EC-93D7-4993-9FFD-C0121E25BC4E}" type="presParOf" srcId="{85CDD6C1-B44A-47B8-85BD-B9626C11690B}" destId="{C7784209-5649-4DE0-8D36-7D0A50B206DC}" srcOrd="0" destOrd="0" presId="urn:microsoft.com/office/officeart/2018/5/layout/IconCircleLabelList"/>
    <dgm:cxn modelId="{C5A91166-6A37-46B6-A265-9703FF5FCA83}" type="presParOf" srcId="{C7784209-5649-4DE0-8D36-7D0A50B206DC}" destId="{B836F877-57C2-4722-956D-E23AD3ED68D6}" srcOrd="0" destOrd="0" presId="urn:microsoft.com/office/officeart/2018/5/layout/IconCircleLabelList"/>
    <dgm:cxn modelId="{A1FCDB6C-D5B8-4113-AAE3-5ABC5FDE9718}" type="presParOf" srcId="{C7784209-5649-4DE0-8D36-7D0A50B206DC}" destId="{E6C9F908-B08D-4139-8198-ECC2F2F294AE}" srcOrd="1" destOrd="0" presId="urn:microsoft.com/office/officeart/2018/5/layout/IconCircleLabelList"/>
    <dgm:cxn modelId="{57C35D85-7BB1-44FE-B5FE-9060B1A0CE28}" type="presParOf" srcId="{C7784209-5649-4DE0-8D36-7D0A50B206DC}" destId="{34BD85AD-AA76-4B22-8008-668F26ADDAA4}" srcOrd="2" destOrd="0" presId="urn:microsoft.com/office/officeart/2018/5/layout/IconCircleLabelList"/>
    <dgm:cxn modelId="{603D172C-DE7C-4A33-BEF4-5280DA8ED06F}" type="presParOf" srcId="{C7784209-5649-4DE0-8D36-7D0A50B206DC}" destId="{B2D1E42E-B5B3-4487-97D1-C9BEC8CF612D}" srcOrd="3" destOrd="0" presId="urn:microsoft.com/office/officeart/2018/5/layout/IconCircleLabelList"/>
    <dgm:cxn modelId="{9DC7E421-9F4C-4CC0-844D-685593364A35}" type="presParOf" srcId="{85CDD6C1-B44A-47B8-85BD-B9626C11690B}" destId="{9CA2667C-198D-45CD-B91E-7B78277130AE}" srcOrd="1" destOrd="0" presId="urn:microsoft.com/office/officeart/2018/5/layout/IconCircleLabelList"/>
    <dgm:cxn modelId="{E2591817-656A-47F6-AA20-DE33B930DC50}" type="presParOf" srcId="{85CDD6C1-B44A-47B8-85BD-B9626C11690B}" destId="{55D08CBA-2BAB-4850-A468-CEA305B2BD1E}" srcOrd="2" destOrd="0" presId="urn:microsoft.com/office/officeart/2018/5/layout/IconCircleLabelList"/>
    <dgm:cxn modelId="{3B8AB616-7BED-4257-A03D-CE698AA406F8}" type="presParOf" srcId="{55D08CBA-2BAB-4850-A468-CEA305B2BD1E}" destId="{DC888EB9-0345-4761-BA28-A3CC738D8674}" srcOrd="0" destOrd="0" presId="urn:microsoft.com/office/officeart/2018/5/layout/IconCircleLabelList"/>
    <dgm:cxn modelId="{C9CD9765-2A63-4719-8DA1-A759CF75D860}" type="presParOf" srcId="{55D08CBA-2BAB-4850-A468-CEA305B2BD1E}" destId="{2935D948-B791-4144-BDB8-3A7C1DB1927F}" srcOrd="1" destOrd="0" presId="urn:microsoft.com/office/officeart/2018/5/layout/IconCircleLabelList"/>
    <dgm:cxn modelId="{F443981F-1882-45B7-A744-67A9D2077B71}" type="presParOf" srcId="{55D08CBA-2BAB-4850-A468-CEA305B2BD1E}" destId="{119039D1-7199-4BE2-92E8-962D11CC7664}" srcOrd="2" destOrd="0" presId="urn:microsoft.com/office/officeart/2018/5/layout/IconCircleLabelList"/>
    <dgm:cxn modelId="{7A68F7CA-6916-4720-84AC-06C39B385A99}" type="presParOf" srcId="{55D08CBA-2BAB-4850-A468-CEA305B2BD1E}" destId="{6B52ABB4-756F-4C23-862B-7730FF12D5C9}" srcOrd="3" destOrd="0" presId="urn:microsoft.com/office/officeart/2018/5/layout/IconCircleLabelList"/>
    <dgm:cxn modelId="{F36EF576-3F85-4F99-83AE-F54185287341}" type="presParOf" srcId="{85CDD6C1-B44A-47B8-85BD-B9626C11690B}" destId="{7267B1A9-D503-42AE-B55D-723751380CC2}" srcOrd="3" destOrd="0" presId="urn:microsoft.com/office/officeart/2018/5/layout/IconCircleLabelList"/>
    <dgm:cxn modelId="{30EDF848-E973-4C9D-82A7-27B7758EC42C}" type="presParOf" srcId="{85CDD6C1-B44A-47B8-85BD-B9626C11690B}" destId="{75F0EFB1-A428-4AC7-AB3F-DED3CA27C747}" srcOrd="4" destOrd="0" presId="urn:microsoft.com/office/officeart/2018/5/layout/IconCircleLabelList"/>
    <dgm:cxn modelId="{408DB864-2B81-4E9B-9FCC-D7036FC217A6}" type="presParOf" srcId="{75F0EFB1-A428-4AC7-AB3F-DED3CA27C747}" destId="{50F267B0-D952-4F3A-AFB7-83E9D20545E3}" srcOrd="0" destOrd="0" presId="urn:microsoft.com/office/officeart/2018/5/layout/IconCircleLabelList"/>
    <dgm:cxn modelId="{3C6AC97F-B822-415B-A932-A551F022B60D}" type="presParOf" srcId="{75F0EFB1-A428-4AC7-AB3F-DED3CA27C747}" destId="{FD8646A8-8CED-4633-9F0D-49684A42EE2C}" srcOrd="1" destOrd="0" presId="urn:microsoft.com/office/officeart/2018/5/layout/IconCircleLabelList"/>
    <dgm:cxn modelId="{02A68186-249C-421D-8CE7-29D6F81E43BC}" type="presParOf" srcId="{75F0EFB1-A428-4AC7-AB3F-DED3CA27C747}" destId="{038DFE9D-0DBE-42AE-AC2B-FD1910864C56}" srcOrd="2" destOrd="0" presId="urn:microsoft.com/office/officeart/2018/5/layout/IconCircleLabelList"/>
    <dgm:cxn modelId="{FD84AA3A-094D-4930-BC78-F018A43E67FB}" type="presParOf" srcId="{75F0EFB1-A428-4AC7-AB3F-DED3CA27C747}" destId="{4ED8A59B-6638-419D-8BE3-54163E865C9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4AD112-422A-4DA9-932F-CF57FF6666DE}"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9B789A4B-4B30-4D55-AF51-FD33BA6FE87A}">
      <dgm:prSet custT="1"/>
      <dgm:spPr/>
      <dgm:t>
        <a:bodyPr/>
        <a:lstStyle/>
        <a:p>
          <a:pPr>
            <a:lnSpc>
              <a:spcPct val="100000"/>
            </a:lnSpc>
          </a:pPr>
          <a:r>
            <a:rPr lang="en-GB" sz="1400" dirty="0"/>
            <a:t>As part of the application process, applicants are invited to attend an Assessment Afternoon.</a:t>
          </a:r>
          <a:endParaRPr lang="en-US" sz="1400" dirty="0"/>
        </a:p>
      </dgm:t>
    </dgm:pt>
    <dgm:pt modelId="{008EFF2F-B2E0-4DF8-AB57-3EA93E1F3E05}" type="parTrans" cxnId="{B3483A84-9192-4E1B-ADCF-D7F01E6BDBAD}">
      <dgm:prSet/>
      <dgm:spPr/>
      <dgm:t>
        <a:bodyPr/>
        <a:lstStyle/>
        <a:p>
          <a:endParaRPr lang="en-US"/>
        </a:p>
      </dgm:t>
    </dgm:pt>
    <dgm:pt modelId="{B1211F02-6436-442D-8CD3-E7CF2D175365}" type="sibTrans" cxnId="{B3483A84-9192-4E1B-ADCF-D7F01E6BDBAD}">
      <dgm:prSet/>
      <dgm:spPr/>
      <dgm:t>
        <a:bodyPr/>
        <a:lstStyle/>
        <a:p>
          <a:pPr>
            <a:lnSpc>
              <a:spcPct val="100000"/>
            </a:lnSpc>
          </a:pPr>
          <a:endParaRPr lang="en-US"/>
        </a:p>
      </dgm:t>
    </dgm:pt>
    <dgm:pt modelId="{F5AA1C68-BC45-4F1F-B67E-DD3C9AED669E}">
      <dgm:prSet custT="1"/>
      <dgm:spPr/>
      <dgm:t>
        <a:bodyPr/>
        <a:lstStyle/>
        <a:p>
          <a:pPr>
            <a:lnSpc>
              <a:spcPct val="100000"/>
            </a:lnSpc>
          </a:pPr>
          <a:endParaRPr lang="en-GB" sz="1400" dirty="0"/>
        </a:p>
        <a:p>
          <a:pPr>
            <a:lnSpc>
              <a:spcPct val="100000"/>
            </a:lnSpc>
          </a:pPr>
          <a:endParaRPr lang="en-GB" sz="1400" dirty="0"/>
        </a:p>
        <a:p>
          <a:pPr>
            <a:lnSpc>
              <a:spcPct val="100000"/>
            </a:lnSpc>
          </a:pPr>
          <a:endParaRPr lang="en-GB" sz="1400" dirty="0"/>
        </a:p>
        <a:p>
          <a:pPr>
            <a:lnSpc>
              <a:spcPct val="100000"/>
            </a:lnSpc>
          </a:pPr>
          <a:r>
            <a:rPr lang="en-GB" sz="1400" dirty="0"/>
            <a:t>This is designed to be a relaxed, enjoyable, and supportive experience where students can take part in a variety of practical and team building activities.</a:t>
          </a:r>
        </a:p>
        <a:p>
          <a:pPr>
            <a:lnSpc>
              <a:spcPct val="100000"/>
            </a:lnSpc>
          </a:pPr>
          <a:endParaRPr lang="en-US" sz="1400" dirty="0"/>
        </a:p>
      </dgm:t>
    </dgm:pt>
    <dgm:pt modelId="{AAD0CF61-755D-4BDC-B02A-46B111BE680B}" type="parTrans" cxnId="{8E7E70C7-F573-47C3-8238-2F3755609C81}">
      <dgm:prSet/>
      <dgm:spPr/>
      <dgm:t>
        <a:bodyPr/>
        <a:lstStyle/>
        <a:p>
          <a:endParaRPr lang="en-US"/>
        </a:p>
      </dgm:t>
    </dgm:pt>
    <dgm:pt modelId="{46DFBDDD-2571-4202-9D2E-BEF0AB006DBF}" type="sibTrans" cxnId="{8E7E70C7-F573-47C3-8238-2F3755609C81}">
      <dgm:prSet/>
      <dgm:spPr/>
      <dgm:t>
        <a:bodyPr/>
        <a:lstStyle/>
        <a:p>
          <a:pPr>
            <a:lnSpc>
              <a:spcPct val="100000"/>
            </a:lnSpc>
          </a:pPr>
          <a:endParaRPr lang="en-US"/>
        </a:p>
      </dgm:t>
    </dgm:pt>
    <dgm:pt modelId="{AAB721B3-8F6E-438B-B3B8-F1560B486E35}">
      <dgm:prSet custT="1"/>
      <dgm:spPr/>
      <dgm:t>
        <a:bodyPr/>
        <a:lstStyle/>
        <a:p>
          <a:pPr>
            <a:lnSpc>
              <a:spcPct val="100000"/>
            </a:lnSpc>
          </a:pPr>
          <a:r>
            <a:rPr lang="en-GB" sz="1400"/>
            <a:t>Demonstrate skills such as communication, problem-solving, and teamwork. </a:t>
          </a:r>
          <a:endParaRPr lang="en-US" sz="1400" dirty="0"/>
        </a:p>
      </dgm:t>
    </dgm:pt>
    <dgm:pt modelId="{CBA54AD0-83C2-437C-8DFC-8E4FD1CA623A}" type="parTrans" cxnId="{EB319DE3-B1A5-40E2-975F-9725709215EC}">
      <dgm:prSet/>
      <dgm:spPr/>
      <dgm:t>
        <a:bodyPr/>
        <a:lstStyle/>
        <a:p>
          <a:endParaRPr lang="en-US"/>
        </a:p>
      </dgm:t>
    </dgm:pt>
    <dgm:pt modelId="{D642587C-63CC-4207-9430-650A0B65C10B}" type="sibTrans" cxnId="{EB319DE3-B1A5-40E2-975F-9725709215EC}">
      <dgm:prSet/>
      <dgm:spPr/>
      <dgm:t>
        <a:bodyPr/>
        <a:lstStyle/>
        <a:p>
          <a:pPr>
            <a:lnSpc>
              <a:spcPct val="100000"/>
            </a:lnSpc>
          </a:pPr>
          <a:endParaRPr lang="en-US"/>
        </a:p>
      </dgm:t>
    </dgm:pt>
    <dgm:pt modelId="{99744ADA-BF90-400B-8305-FCA099FFF812}">
      <dgm:prSet custT="1"/>
      <dgm:spPr/>
      <dgm:t>
        <a:bodyPr/>
        <a:lstStyle/>
        <a:p>
          <a:pPr>
            <a:lnSpc>
              <a:spcPct val="100000"/>
            </a:lnSpc>
          </a:pPr>
          <a:r>
            <a:rPr lang="en-GB" sz="1400"/>
            <a:t>Metet other young people from the programme and get to know our staff, Job Coaches, and the SHEAF team.</a:t>
          </a:r>
          <a:endParaRPr lang="en-US" sz="1400" dirty="0"/>
        </a:p>
      </dgm:t>
    </dgm:pt>
    <dgm:pt modelId="{560628CD-7991-41A4-AC25-E41E86E52C52}" type="parTrans" cxnId="{6B1169A3-E5A1-4B58-BA5F-791A3005AB6B}">
      <dgm:prSet/>
      <dgm:spPr/>
      <dgm:t>
        <a:bodyPr/>
        <a:lstStyle/>
        <a:p>
          <a:endParaRPr lang="en-US"/>
        </a:p>
      </dgm:t>
    </dgm:pt>
    <dgm:pt modelId="{C3D4A6CC-8817-46F3-9339-1E5ED01B694E}" type="sibTrans" cxnId="{6B1169A3-E5A1-4B58-BA5F-791A3005AB6B}">
      <dgm:prSet/>
      <dgm:spPr/>
      <dgm:t>
        <a:bodyPr/>
        <a:lstStyle/>
        <a:p>
          <a:pPr>
            <a:lnSpc>
              <a:spcPct val="100000"/>
            </a:lnSpc>
          </a:pPr>
          <a:endParaRPr lang="en-US"/>
        </a:p>
      </dgm:t>
    </dgm:pt>
    <dgm:pt modelId="{F0DE3D1E-5B49-4ED2-B540-4C785F32264A}">
      <dgm:prSet custT="1"/>
      <dgm:spPr/>
      <dgm:t>
        <a:bodyPr/>
        <a:lstStyle/>
        <a:p>
          <a:pPr>
            <a:lnSpc>
              <a:spcPct val="100000"/>
            </a:lnSpc>
          </a:pPr>
          <a:r>
            <a:rPr lang="en-GB" sz="1400"/>
            <a:t>Learn more about what a Supported Internship involves.</a:t>
          </a:r>
          <a:endParaRPr lang="en-US" sz="1400" dirty="0"/>
        </a:p>
      </dgm:t>
    </dgm:pt>
    <dgm:pt modelId="{4C958320-667A-4DD7-A60D-8CF5FA22EF6B}" type="parTrans" cxnId="{F2FCD5D1-C9E5-4071-B993-48FC6595147F}">
      <dgm:prSet/>
      <dgm:spPr/>
      <dgm:t>
        <a:bodyPr/>
        <a:lstStyle/>
        <a:p>
          <a:endParaRPr lang="en-US"/>
        </a:p>
      </dgm:t>
    </dgm:pt>
    <dgm:pt modelId="{40E33525-A130-4705-90C4-B1F4B2A7BAB9}" type="sibTrans" cxnId="{F2FCD5D1-C9E5-4071-B993-48FC6595147F}">
      <dgm:prSet/>
      <dgm:spPr/>
      <dgm:t>
        <a:bodyPr/>
        <a:lstStyle/>
        <a:p>
          <a:pPr>
            <a:lnSpc>
              <a:spcPct val="100000"/>
            </a:lnSpc>
          </a:pPr>
          <a:endParaRPr lang="en-US"/>
        </a:p>
      </dgm:t>
    </dgm:pt>
    <dgm:pt modelId="{97C5D1C2-A378-42B4-BDD2-0B9B74619A87}">
      <dgm:prSet custT="1"/>
      <dgm:spPr/>
      <dgm:t>
        <a:bodyPr/>
        <a:lstStyle/>
        <a:p>
          <a:pPr>
            <a:lnSpc>
              <a:spcPct val="100000"/>
            </a:lnSpc>
          </a:pPr>
          <a:r>
            <a:rPr lang="en-GB" sz="1400"/>
            <a:t>The Assessment Afternoon is not a test or exam. It is an opportunity for us to get to know each student, understand their strengths and interests, and ensure that the programme is the right fit for their future aspirations.</a:t>
          </a:r>
          <a:endParaRPr lang="en-US" sz="1400" dirty="0"/>
        </a:p>
      </dgm:t>
    </dgm:pt>
    <dgm:pt modelId="{02EC523D-2322-4C85-8029-7EC716636965}" type="parTrans" cxnId="{DA9E705C-6948-477C-82C7-73B006AE03E0}">
      <dgm:prSet/>
      <dgm:spPr/>
      <dgm:t>
        <a:bodyPr/>
        <a:lstStyle/>
        <a:p>
          <a:endParaRPr lang="en-US"/>
        </a:p>
      </dgm:t>
    </dgm:pt>
    <dgm:pt modelId="{7B209BA3-88D1-4DC3-A416-B1B61F2701BF}" type="sibTrans" cxnId="{DA9E705C-6948-477C-82C7-73B006AE03E0}">
      <dgm:prSet/>
      <dgm:spPr/>
      <dgm:t>
        <a:bodyPr/>
        <a:lstStyle/>
        <a:p>
          <a:pPr>
            <a:lnSpc>
              <a:spcPct val="100000"/>
            </a:lnSpc>
          </a:pPr>
          <a:endParaRPr lang="en-US"/>
        </a:p>
      </dgm:t>
    </dgm:pt>
    <dgm:pt modelId="{241EA1F6-4168-423C-837C-7B6697F49078}">
      <dgm:prSet custT="1"/>
      <dgm:spPr/>
      <dgm:t>
        <a:bodyPr/>
        <a:lstStyle/>
        <a:p>
          <a:pPr>
            <a:lnSpc>
              <a:spcPct val="100000"/>
            </a:lnSpc>
          </a:pPr>
          <a:r>
            <a:rPr lang="en-GB" sz="1400"/>
            <a:t>We aim to create a welcoming environment where students can feel comfortable, have fun, and showcase their potential</a:t>
          </a:r>
          <a:endParaRPr lang="en-US" sz="1400" dirty="0"/>
        </a:p>
      </dgm:t>
    </dgm:pt>
    <dgm:pt modelId="{E5CC88FF-1497-4D23-8C93-0BB48CE51F48}" type="parTrans" cxnId="{EE4FE169-D43A-433B-926F-CD31BAFDDDE6}">
      <dgm:prSet/>
      <dgm:spPr/>
      <dgm:t>
        <a:bodyPr/>
        <a:lstStyle/>
        <a:p>
          <a:endParaRPr lang="en-US"/>
        </a:p>
      </dgm:t>
    </dgm:pt>
    <dgm:pt modelId="{B027167F-2705-40F4-9F75-30391C594550}" type="sibTrans" cxnId="{EE4FE169-D43A-433B-926F-CD31BAFDDDE6}">
      <dgm:prSet/>
      <dgm:spPr/>
      <dgm:t>
        <a:bodyPr/>
        <a:lstStyle/>
        <a:p>
          <a:endParaRPr lang="en-US"/>
        </a:p>
      </dgm:t>
    </dgm:pt>
    <dgm:pt modelId="{BD6C7B49-2A6E-4C70-8A39-FDB602376AD3}" type="pres">
      <dgm:prSet presAssocID="{624AD112-422A-4DA9-932F-CF57FF6666DE}" presName="root" presStyleCnt="0">
        <dgm:presLayoutVars>
          <dgm:dir/>
          <dgm:resizeHandles val="exact"/>
        </dgm:presLayoutVars>
      </dgm:prSet>
      <dgm:spPr/>
    </dgm:pt>
    <dgm:pt modelId="{0C878899-0CFF-4E3D-94B7-DC9744D85C74}" type="pres">
      <dgm:prSet presAssocID="{624AD112-422A-4DA9-932F-CF57FF6666DE}" presName="container" presStyleCnt="0">
        <dgm:presLayoutVars>
          <dgm:dir/>
          <dgm:resizeHandles val="exact"/>
        </dgm:presLayoutVars>
      </dgm:prSet>
      <dgm:spPr/>
    </dgm:pt>
    <dgm:pt modelId="{E25097AD-A268-4EEB-8D83-0ADB26C92BBB}" type="pres">
      <dgm:prSet presAssocID="{9B789A4B-4B30-4D55-AF51-FD33BA6FE87A}" presName="compNode" presStyleCnt="0"/>
      <dgm:spPr/>
    </dgm:pt>
    <dgm:pt modelId="{B5292207-5DF1-409F-B7EA-41AF676EBF84}" type="pres">
      <dgm:prSet presAssocID="{9B789A4B-4B30-4D55-AF51-FD33BA6FE87A}" presName="iconBgRect" presStyleLbl="bgShp" presStyleIdx="0" presStyleCnt="7"/>
      <dgm:spPr/>
    </dgm:pt>
    <dgm:pt modelId="{6C394F32-89A9-47BC-99B8-53796EC96739}" type="pres">
      <dgm:prSet presAssocID="{9B789A4B-4B30-4D55-AF51-FD33BA6FE87A}"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ffice Worker"/>
        </a:ext>
      </dgm:extLst>
    </dgm:pt>
    <dgm:pt modelId="{F8708528-9168-43D8-9021-7B7947FA0DC4}" type="pres">
      <dgm:prSet presAssocID="{9B789A4B-4B30-4D55-AF51-FD33BA6FE87A}" presName="spaceRect" presStyleCnt="0"/>
      <dgm:spPr/>
    </dgm:pt>
    <dgm:pt modelId="{D30DA5FC-B5FE-47D9-A164-EED610E5E022}" type="pres">
      <dgm:prSet presAssocID="{9B789A4B-4B30-4D55-AF51-FD33BA6FE87A}" presName="textRect" presStyleLbl="revTx" presStyleIdx="0" presStyleCnt="7">
        <dgm:presLayoutVars>
          <dgm:chMax val="1"/>
          <dgm:chPref val="1"/>
        </dgm:presLayoutVars>
      </dgm:prSet>
      <dgm:spPr/>
    </dgm:pt>
    <dgm:pt modelId="{2D569DB6-2DF5-4016-921B-D43379867C57}" type="pres">
      <dgm:prSet presAssocID="{B1211F02-6436-442D-8CD3-E7CF2D175365}" presName="sibTrans" presStyleLbl="sibTrans2D1" presStyleIdx="0" presStyleCnt="0"/>
      <dgm:spPr/>
    </dgm:pt>
    <dgm:pt modelId="{546989DF-18A4-4C66-9DBE-C76DE0740E0D}" type="pres">
      <dgm:prSet presAssocID="{F5AA1C68-BC45-4F1F-B67E-DD3C9AED669E}" presName="compNode" presStyleCnt="0"/>
      <dgm:spPr/>
    </dgm:pt>
    <dgm:pt modelId="{3A97F4D0-5C48-4884-A89E-F6AD26B5BD64}" type="pres">
      <dgm:prSet presAssocID="{F5AA1C68-BC45-4F1F-B67E-DD3C9AED669E}" presName="iconBgRect" presStyleLbl="bgShp" presStyleIdx="1" presStyleCnt="7"/>
      <dgm:spPr/>
    </dgm:pt>
    <dgm:pt modelId="{B59E7BCE-175B-43E1-9B09-D29D74922375}" type="pres">
      <dgm:prSet presAssocID="{F5AA1C68-BC45-4F1F-B67E-DD3C9AED669E}"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88FB885B-A0F2-435D-8309-28B610C9D0E9}" type="pres">
      <dgm:prSet presAssocID="{F5AA1C68-BC45-4F1F-B67E-DD3C9AED669E}" presName="spaceRect" presStyleCnt="0"/>
      <dgm:spPr/>
    </dgm:pt>
    <dgm:pt modelId="{9CF2F6CF-45D6-428A-908D-36B776A40930}" type="pres">
      <dgm:prSet presAssocID="{F5AA1C68-BC45-4F1F-B67E-DD3C9AED669E}" presName="textRect" presStyleLbl="revTx" presStyleIdx="1" presStyleCnt="7">
        <dgm:presLayoutVars>
          <dgm:chMax val="1"/>
          <dgm:chPref val="1"/>
        </dgm:presLayoutVars>
      </dgm:prSet>
      <dgm:spPr/>
    </dgm:pt>
    <dgm:pt modelId="{62EA0E0A-1457-4DEC-949B-B7CB65A5FC78}" type="pres">
      <dgm:prSet presAssocID="{46DFBDDD-2571-4202-9D2E-BEF0AB006DBF}" presName="sibTrans" presStyleLbl="sibTrans2D1" presStyleIdx="0" presStyleCnt="0"/>
      <dgm:spPr/>
    </dgm:pt>
    <dgm:pt modelId="{E24BA6CE-A781-4B1D-8FC7-84A8E2827176}" type="pres">
      <dgm:prSet presAssocID="{AAB721B3-8F6E-438B-B3B8-F1560B486E35}" presName="compNode" presStyleCnt="0"/>
      <dgm:spPr/>
    </dgm:pt>
    <dgm:pt modelId="{01F222B6-B0F2-4DA3-A358-945D8185D6C1}" type="pres">
      <dgm:prSet presAssocID="{AAB721B3-8F6E-438B-B3B8-F1560B486E35}" presName="iconBgRect" presStyleLbl="bgShp" presStyleIdx="2" presStyleCnt="7"/>
      <dgm:spPr/>
    </dgm:pt>
    <dgm:pt modelId="{5006029B-C619-4983-8206-8ACE25C35C1D}" type="pres">
      <dgm:prSet presAssocID="{AAB721B3-8F6E-438B-B3B8-F1560B486E35}"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ard Room"/>
        </a:ext>
      </dgm:extLst>
    </dgm:pt>
    <dgm:pt modelId="{865424F2-B532-40C8-9DF5-07BAD476CD1A}" type="pres">
      <dgm:prSet presAssocID="{AAB721B3-8F6E-438B-B3B8-F1560B486E35}" presName="spaceRect" presStyleCnt="0"/>
      <dgm:spPr/>
    </dgm:pt>
    <dgm:pt modelId="{F766D982-49EB-4ACC-B1EA-4E5B4C5032AF}" type="pres">
      <dgm:prSet presAssocID="{AAB721B3-8F6E-438B-B3B8-F1560B486E35}" presName="textRect" presStyleLbl="revTx" presStyleIdx="2" presStyleCnt="7">
        <dgm:presLayoutVars>
          <dgm:chMax val="1"/>
          <dgm:chPref val="1"/>
        </dgm:presLayoutVars>
      </dgm:prSet>
      <dgm:spPr/>
    </dgm:pt>
    <dgm:pt modelId="{34D0DB5A-2A3E-485F-81C5-AD9B9CD1F3C8}" type="pres">
      <dgm:prSet presAssocID="{D642587C-63CC-4207-9430-650A0B65C10B}" presName="sibTrans" presStyleLbl="sibTrans2D1" presStyleIdx="0" presStyleCnt="0"/>
      <dgm:spPr/>
    </dgm:pt>
    <dgm:pt modelId="{6FE67DC4-3FCA-467B-8D14-18D108C9A24A}" type="pres">
      <dgm:prSet presAssocID="{99744ADA-BF90-400B-8305-FCA099FFF812}" presName="compNode" presStyleCnt="0"/>
      <dgm:spPr/>
    </dgm:pt>
    <dgm:pt modelId="{D6784795-2E87-4E7A-9048-1079E2117842}" type="pres">
      <dgm:prSet presAssocID="{99744ADA-BF90-400B-8305-FCA099FFF812}" presName="iconBgRect" presStyleLbl="bgShp" presStyleIdx="3" presStyleCnt="7"/>
      <dgm:spPr/>
    </dgm:pt>
    <dgm:pt modelId="{FAC8F885-4299-4C37-A53F-EAEC4522065D}" type="pres">
      <dgm:prSet presAssocID="{99744ADA-BF90-400B-8305-FCA099FFF812}"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are With Person"/>
        </a:ext>
      </dgm:extLst>
    </dgm:pt>
    <dgm:pt modelId="{75C06BB7-9E0B-49CE-93F5-AB6FFFEA5388}" type="pres">
      <dgm:prSet presAssocID="{99744ADA-BF90-400B-8305-FCA099FFF812}" presName="spaceRect" presStyleCnt="0"/>
      <dgm:spPr/>
    </dgm:pt>
    <dgm:pt modelId="{622CE6C1-23ED-4DE3-B0F0-54F42AC9319D}" type="pres">
      <dgm:prSet presAssocID="{99744ADA-BF90-400B-8305-FCA099FFF812}" presName="textRect" presStyleLbl="revTx" presStyleIdx="3" presStyleCnt="7">
        <dgm:presLayoutVars>
          <dgm:chMax val="1"/>
          <dgm:chPref val="1"/>
        </dgm:presLayoutVars>
      </dgm:prSet>
      <dgm:spPr/>
    </dgm:pt>
    <dgm:pt modelId="{B31F06EA-0A21-4EFB-8C2E-42217B12239F}" type="pres">
      <dgm:prSet presAssocID="{C3D4A6CC-8817-46F3-9339-1E5ED01B694E}" presName="sibTrans" presStyleLbl="sibTrans2D1" presStyleIdx="0" presStyleCnt="0"/>
      <dgm:spPr/>
    </dgm:pt>
    <dgm:pt modelId="{6777C81B-B8C2-4D76-8DF6-5094C5D90F45}" type="pres">
      <dgm:prSet presAssocID="{F0DE3D1E-5B49-4ED2-B540-4C785F32264A}" presName="compNode" presStyleCnt="0"/>
      <dgm:spPr/>
    </dgm:pt>
    <dgm:pt modelId="{892898D0-2456-4800-AED0-127B7C989357}" type="pres">
      <dgm:prSet presAssocID="{F0DE3D1E-5B49-4ED2-B540-4C785F32264A}" presName="iconBgRect" presStyleLbl="bgShp" presStyleIdx="4" presStyleCnt="7" custLinFactNeighborX="4853" custLinFactNeighborY="9807"/>
      <dgm:spPr/>
    </dgm:pt>
    <dgm:pt modelId="{EEB26F71-AD1E-4DDC-854B-347227179B89}" type="pres">
      <dgm:prSet presAssocID="{F0DE3D1E-5B49-4ED2-B540-4C785F32264A}"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a:ext>
      </dgm:extLst>
    </dgm:pt>
    <dgm:pt modelId="{9D17E9A8-C4C4-441E-8092-E8A26EC62278}" type="pres">
      <dgm:prSet presAssocID="{F0DE3D1E-5B49-4ED2-B540-4C785F32264A}" presName="spaceRect" presStyleCnt="0"/>
      <dgm:spPr/>
    </dgm:pt>
    <dgm:pt modelId="{D7D8C3E0-B416-44BF-904A-711FD4425E6D}" type="pres">
      <dgm:prSet presAssocID="{F0DE3D1E-5B49-4ED2-B540-4C785F32264A}" presName="textRect" presStyleLbl="revTx" presStyleIdx="4" presStyleCnt="7">
        <dgm:presLayoutVars>
          <dgm:chMax val="1"/>
          <dgm:chPref val="1"/>
        </dgm:presLayoutVars>
      </dgm:prSet>
      <dgm:spPr/>
    </dgm:pt>
    <dgm:pt modelId="{2602EEF8-B28B-4E74-ACC9-7C6A7405D04C}" type="pres">
      <dgm:prSet presAssocID="{40E33525-A130-4705-90C4-B1F4B2A7BAB9}" presName="sibTrans" presStyleLbl="sibTrans2D1" presStyleIdx="0" presStyleCnt="0"/>
      <dgm:spPr/>
    </dgm:pt>
    <dgm:pt modelId="{3E88CFB7-3F78-4D50-ADCC-F7B91B77EA8B}" type="pres">
      <dgm:prSet presAssocID="{97C5D1C2-A378-42B4-BDD2-0B9B74619A87}" presName="compNode" presStyleCnt="0"/>
      <dgm:spPr/>
    </dgm:pt>
    <dgm:pt modelId="{71DB6D15-5CAC-4E18-998A-A6329C047873}" type="pres">
      <dgm:prSet presAssocID="{97C5D1C2-A378-42B4-BDD2-0B9B74619A87}" presName="iconBgRect" presStyleLbl="bgShp" presStyleIdx="5" presStyleCnt="7"/>
      <dgm:spPr/>
    </dgm:pt>
    <dgm:pt modelId="{681BEB20-4AFD-46D6-BBF9-EC70FA24FE11}" type="pres">
      <dgm:prSet presAssocID="{97C5D1C2-A378-42B4-BDD2-0B9B74619A87}"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3F3DD1D0-452B-40AD-B0CF-A5305693DE0F}" type="pres">
      <dgm:prSet presAssocID="{97C5D1C2-A378-42B4-BDD2-0B9B74619A87}" presName="spaceRect" presStyleCnt="0"/>
      <dgm:spPr/>
    </dgm:pt>
    <dgm:pt modelId="{A350990E-A2D4-4D95-8889-2B8871BF2115}" type="pres">
      <dgm:prSet presAssocID="{97C5D1C2-A378-42B4-BDD2-0B9B74619A87}" presName="textRect" presStyleLbl="revTx" presStyleIdx="5" presStyleCnt="7">
        <dgm:presLayoutVars>
          <dgm:chMax val="1"/>
          <dgm:chPref val="1"/>
        </dgm:presLayoutVars>
      </dgm:prSet>
      <dgm:spPr/>
    </dgm:pt>
    <dgm:pt modelId="{912859EA-8CDC-4020-9FC1-4DFCE485C095}" type="pres">
      <dgm:prSet presAssocID="{7B209BA3-88D1-4DC3-A416-B1B61F2701BF}" presName="sibTrans" presStyleLbl="sibTrans2D1" presStyleIdx="0" presStyleCnt="0"/>
      <dgm:spPr/>
    </dgm:pt>
    <dgm:pt modelId="{C287BE91-7D14-4245-BB88-8671E0ED8407}" type="pres">
      <dgm:prSet presAssocID="{241EA1F6-4168-423C-837C-7B6697F49078}" presName="compNode" presStyleCnt="0"/>
      <dgm:spPr/>
    </dgm:pt>
    <dgm:pt modelId="{AC4253A3-D380-4392-B0EC-7B702FBF9CBA}" type="pres">
      <dgm:prSet presAssocID="{241EA1F6-4168-423C-837C-7B6697F49078}" presName="iconBgRect" presStyleLbl="bgShp" presStyleIdx="6" presStyleCnt="7"/>
      <dgm:spPr/>
    </dgm:pt>
    <dgm:pt modelId="{84D1CA46-7295-43FE-93F3-66CC5099768D}" type="pres">
      <dgm:prSet presAssocID="{241EA1F6-4168-423C-837C-7B6697F49078}"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Park scene"/>
        </a:ext>
      </dgm:extLst>
    </dgm:pt>
    <dgm:pt modelId="{DEF2631C-65E9-4005-828B-056A8C3B9B86}" type="pres">
      <dgm:prSet presAssocID="{241EA1F6-4168-423C-837C-7B6697F49078}" presName="spaceRect" presStyleCnt="0"/>
      <dgm:spPr/>
    </dgm:pt>
    <dgm:pt modelId="{2E4DE829-EC71-44F6-8961-EA289C15DDDB}" type="pres">
      <dgm:prSet presAssocID="{241EA1F6-4168-423C-837C-7B6697F49078}" presName="textRect" presStyleLbl="revTx" presStyleIdx="6" presStyleCnt="7">
        <dgm:presLayoutVars>
          <dgm:chMax val="1"/>
          <dgm:chPref val="1"/>
        </dgm:presLayoutVars>
      </dgm:prSet>
      <dgm:spPr/>
    </dgm:pt>
  </dgm:ptLst>
  <dgm:cxnLst>
    <dgm:cxn modelId="{1725900F-732A-47F6-9ED8-75AE670B82D6}" type="presOf" srcId="{D642587C-63CC-4207-9430-650A0B65C10B}" destId="{34D0DB5A-2A3E-485F-81C5-AD9B9CD1F3C8}" srcOrd="0" destOrd="0" presId="urn:microsoft.com/office/officeart/2018/2/layout/IconCircleList"/>
    <dgm:cxn modelId="{945B401A-B5E4-404C-AA43-9CF2170E44B7}" type="presOf" srcId="{40E33525-A130-4705-90C4-B1F4B2A7BAB9}" destId="{2602EEF8-B28B-4E74-ACC9-7C6A7405D04C}" srcOrd="0" destOrd="0" presId="urn:microsoft.com/office/officeart/2018/2/layout/IconCircleList"/>
    <dgm:cxn modelId="{C4221228-081D-49D4-84C5-3C8D78D71E7E}" type="presOf" srcId="{624AD112-422A-4DA9-932F-CF57FF6666DE}" destId="{BD6C7B49-2A6E-4C70-8A39-FDB602376AD3}" srcOrd="0" destOrd="0" presId="urn:microsoft.com/office/officeart/2018/2/layout/IconCircleList"/>
    <dgm:cxn modelId="{C029603E-1186-425F-813F-54A5AEAAF5E2}" type="presOf" srcId="{7B209BA3-88D1-4DC3-A416-B1B61F2701BF}" destId="{912859EA-8CDC-4020-9FC1-4DFCE485C095}" srcOrd="0" destOrd="0" presId="urn:microsoft.com/office/officeart/2018/2/layout/IconCircleList"/>
    <dgm:cxn modelId="{DA9E705C-6948-477C-82C7-73B006AE03E0}" srcId="{624AD112-422A-4DA9-932F-CF57FF6666DE}" destId="{97C5D1C2-A378-42B4-BDD2-0B9B74619A87}" srcOrd="5" destOrd="0" parTransId="{02EC523D-2322-4C85-8029-7EC716636965}" sibTransId="{7B209BA3-88D1-4DC3-A416-B1B61F2701BF}"/>
    <dgm:cxn modelId="{EE4FE169-D43A-433B-926F-CD31BAFDDDE6}" srcId="{624AD112-422A-4DA9-932F-CF57FF6666DE}" destId="{241EA1F6-4168-423C-837C-7B6697F49078}" srcOrd="6" destOrd="0" parTransId="{E5CC88FF-1497-4D23-8C93-0BB48CE51F48}" sibTransId="{B027167F-2705-40F4-9F75-30391C594550}"/>
    <dgm:cxn modelId="{579B3851-8E53-43F7-911D-4E359C0591A9}" type="presOf" srcId="{F0DE3D1E-5B49-4ED2-B540-4C785F32264A}" destId="{D7D8C3E0-B416-44BF-904A-711FD4425E6D}" srcOrd="0" destOrd="0" presId="urn:microsoft.com/office/officeart/2018/2/layout/IconCircleList"/>
    <dgm:cxn modelId="{A5D4727E-6DC9-430C-A268-2D7C2594AA9F}" type="presOf" srcId="{C3D4A6CC-8817-46F3-9339-1E5ED01B694E}" destId="{B31F06EA-0A21-4EFB-8C2E-42217B12239F}" srcOrd="0" destOrd="0" presId="urn:microsoft.com/office/officeart/2018/2/layout/IconCircleList"/>
    <dgm:cxn modelId="{C4515080-7C1A-4538-9BBF-4B82C3B8601A}" type="presOf" srcId="{AAB721B3-8F6E-438B-B3B8-F1560B486E35}" destId="{F766D982-49EB-4ACC-B1EA-4E5B4C5032AF}" srcOrd="0" destOrd="0" presId="urn:microsoft.com/office/officeart/2018/2/layout/IconCircleList"/>
    <dgm:cxn modelId="{C8CCD281-E4E6-4DAA-987F-F1D0E6D5A8DC}" type="presOf" srcId="{97C5D1C2-A378-42B4-BDD2-0B9B74619A87}" destId="{A350990E-A2D4-4D95-8889-2B8871BF2115}" srcOrd="0" destOrd="0" presId="urn:microsoft.com/office/officeart/2018/2/layout/IconCircleList"/>
    <dgm:cxn modelId="{B3483A84-9192-4E1B-ADCF-D7F01E6BDBAD}" srcId="{624AD112-422A-4DA9-932F-CF57FF6666DE}" destId="{9B789A4B-4B30-4D55-AF51-FD33BA6FE87A}" srcOrd="0" destOrd="0" parTransId="{008EFF2F-B2E0-4DF8-AB57-3EA93E1F3E05}" sibTransId="{B1211F02-6436-442D-8CD3-E7CF2D175365}"/>
    <dgm:cxn modelId="{34AEF795-20A7-42CC-A40E-B75BEB65BA5B}" type="presOf" srcId="{9B789A4B-4B30-4D55-AF51-FD33BA6FE87A}" destId="{D30DA5FC-B5FE-47D9-A164-EED610E5E022}" srcOrd="0" destOrd="0" presId="urn:microsoft.com/office/officeart/2018/2/layout/IconCircleList"/>
    <dgm:cxn modelId="{6B1169A3-E5A1-4B58-BA5F-791A3005AB6B}" srcId="{624AD112-422A-4DA9-932F-CF57FF6666DE}" destId="{99744ADA-BF90-400B-8305-FCA099FFF812}" srcOrd="3" destOrd="0" parTransId="{560628CD-7991-41A4-AC25-E41E86E52C52}" sibTransId="{C3D4A6CC-8817-46F3-9339-1E5ED01B694E}"/>
    <dgm:cxn modelId="{A633B3B2-ADA3-4929-BAAE-A3D9CAD5C78C}" type="presOf" srcId="{241EA1F6-4168-423C-837C-7B6697F49078}" destId="{2E4DE829-EC71-44F6-8961-EA289C15DDDB}" srcOrd="0" destOrd="0" presId="urn:microsoft.com/office/officeart/2018/2/layout/IconCircleList"/>
    <dgm:cxn modelId="{683125B6-282F-4DA4-8019-A457696C374E}" type="presOf" srcId="{99744ADA-BF90-400B-8305-FCA099FFF812}" destId="{622CE6C1-23ED-4DE3-B0F0-54F42AC9319D}" srcOrd="0" destOrd="0" presId="urn:microsoft.com/office/officeart/2018/2/layout/IconCircleList"/>
    <dgm:cxn modelId="{8E7E70C7-F573-47C3-8238-2F3755609C81}" srcId="{624AD112-422A-4DA9-932F-CF57FF6666DE}" destId="{F5AA1C68-BC45-4F1F-B67E-DD3C9AED669E}" srcOrd="1" destOrd="0" parTransId="{AAD0CF61-755D-4BDC-B02A-46B111BE680B}" sibTransId="{46DFBDDD-2571-4202-9D2E-BEF0AB006DBF}"/>
    <dgm:cxn modelId="{D55E9BC7-5A64-47B1-94FD-F5AC51404606}" type="presOf" srcId="{46DFBDDD-2571-4202-9D2E-BEF0AB006DBF}" destId="{62EA0E0A-1457-4DEC-949B-B7CB65A5FC78}" srcOrd="0" destOrd="0" presId="urn:microsoft.com/office/officeart/2018/2/layout/IconCircleList"/>
    <dgm:cxn modelId="{F2FCD5D1-C9E5-4071-B993-48FC6595147F}" srcId="{624AD112-422A-4DA9-932F-CF57FF6666DE}" destId="{F0DE3D1E-5B49-4ED2-B540-4C785F32264A}" srcOrd="4" destOrd="0" parTransId="{4C958320-667A-4DD7-A60D-8CF5FA22EF6B}" sibTransId="{40E33525-A130-4705-90C4-B1F4B2A7BAB9}"/>
    <dgm:cxn modelId="{EB319DE3-B1A5-40E2-975F-9725709215EC}" srcId="{624AD112-422A-4DA9-932F-CF57FF6666DE}" destId="{AAB721B3-8F6E-438B-B3B8-F1560B486E35}" srcOrd="2" destOrd="0" parTransId="{CBA54AD0-83C2-437C-8DFC-8E4FD1CA623A}" sibTransId="{D642587C-63CC-4207-9430-650A0B65C10B}"/>
    <dgm:cxn modelId="{FE7460E8-9FC8-4869-89BE-34F5C0474534}" type="presOf" srcId="{F5AA1C68-BC45-4F1F-B67E-DD3C9AED669E}" destId="{9CF2F6CF-45D6-428A-908D-36B776A40930}" srcOrd="0" destOrd="0" presId="urn:microsoft.com/office/officeart/2018/2/layout/IconCircleList"/>
    <dgm:cxn modelId="{B45355FE-7F70-4CFC-9012-D04C89955991}" type="presOf" srcId="{B1211F02-6436-442D-8CD3-E7CF2D175365}" destId="{2D569DB6-2DF5-4016-921B-D43379867C57}" srcOrd="0" destOrd="0" presId="urn:microsoft.com/office/officeart/2018/2/layout/IconCircleList"/>
    <dgm:cxn modelId="{2E6F4BF3-881C-448B-B11F-78C441AE418E}" type="presParOf" srcId="{BD6C7B49-2A6E-4C70-8A39-FDB602376AD3}" destId="{0C878899-0CFF-4E3D-94B7-DC9744D85C74}" srcOrd="0" destOrd="0" presId="urn:microsoft.com/office/officeart/2018/2/layout/IconCircleList"/>
    <dgm:cxn modelId="{C2BCD328-28A1-4B7A-ACA1-531D46A4E129}" type="presParOf" srcId="{0C878899-0CFF-4E3D-94B7-DC9744D85C74}" destId="{E25097AD-A268-4EEB-8D83-0ADB26C92BBB}" srcOrd="0" destOrd="0" presId="urn:microsoft.com/office/officeart/2018/2/layout/IconCircleList"/>
    <dgm:cxn modelId="{6C9562DA-249B-4200-B687-B563AA660C61}" type="presParOf" srcId="{E25097AD-A268-4EEB-8D83-0ADB26C92BBB}" destId="{B5292207-5DF1-409F-B7EA-41AF676EBF84}" srcOrd="0" destOrd="0" presId="urn:microsoft.com/office/officeart/2018/2/layout/IconCircleList"/>
    <dgm:cxn modelId="{31EDBADF-A04C-4969-A542-6BD027397387}" type="presParOf" srcId="{E25097AD-A268-4EEB-8D83-0ADB26C92BBB}" destId="{6C394F32-89A9-47BC-99B8-53796EC96739}" srcOrd="1" destOrd="0" presId="urn:microsoft.com/office/officeart/2018/2/layout/IconCircleList"/>
    <dgm:cxn modelId="{CFAA1D47-F6A8-4D45-8926-35FE187207B5}" type="presParOf" srcId="{E25097AD-A268-4EEB-8D83-0ADB26C92BBB}" destId="{F8708528-9168-43D8-9021-7B7947FA0DC4}" srcOrd="2" destOrd="0" presId="urn:microsoft.com/office/officeart/2018/2/layout/IconCircleList"/>
    <dgm:cxn modelId="{A8B5FBC5-D4C8-412D-92CD-6C6F7861846D}" type="presParOf" srcId="{E25097AD-A268-4EEB-8D83-0ADB26C92BBB}" destId="{D30DA5FC-B5FE-47D9-A164-EED610E5E022}" srcOrd="3" destOrd="0" presId="urn:microsoft.com/office/officeart/2018/2/layout/IconCircleList"/>
    <dgm:cxn modelId="{528EBB30-B67B-4B79-B504-E6DF51114E75}" type="presParOf" srcId="{0C878899-0CFF-4E3D-94B7-DC9744D85C74}" destId="{2D569DB6-2DF5-4016-921B-D43379867C57}" srcOrd="1" destOrd="0" presId="urn:microsoft.com/office/officeart/2018/2/layout/IconCircleList"/>
    <dgm:cxn modelId="{5E76DE26-ADD3-4A8E-ADCF-961A2C496260}" type="presParOf" srcId="{0C878899-0CFF-4E3D-94B7-DC9744D85C74}" destId="{546989DF-18A4-4C66-9DBE-C76DE0740E0D}" srcOrd="2" destOrd="0" presId="urn:microsoft.com/office/officeart/2018/2/layout/IconCircleList"/>
    <dgm:cxn modelId="{950BA865-5AA8-4482-9500-CF3FC1DFE983}" type="presParOf" srcId="{546989DF-18A4-4C66-9DBE-C76DE0740E0D}" destId="{3A97F4D0-5C48-4884-A89E-F6AD26B5BD64}" srcOrd="0" destOrd="0" presId="urn:microsoft.com/office/officeart/2018/2/layout/IconCircleList"/>
    <dgm:cxn modelId="{80C34BC6-B867-43D5-9603-39B40A9722C8}" type="presParOf" srcId="{546989DF-18A4-4C66-9DBE-C76DE0740E0D}" destId="{B59E7BCE-175B-43E1-9B09-D29D74922375}" srcOrd="1" destOrd="0" presId="urn:microsoft.com/office/officeart/2018/2/layout/IconCircleList"/>
    <dgm:cxn modelId="{1EFB3942-B4A8-44CC-9D84-7FC8D3E79D56}" type="presParOf" srcId="{546989DF-18A4-4C66-9DBE-C76DE0740E0D}" destId="{88FB885B-A0F2-435D-8309-28B610C9D0E9}" srcOrd="2" destOrd="0" presId="urn:microsoft.com/office/officeart/2018/2/layout/IconCircleList"/>
    <dgm:cxn modelId="{5BA237B0-3254-4471-82BE-72948C218AB3}" type="presParOf" srcId="{546989DF-18A4-4C66-9DBE-C76DE0740E0D}" destId="{9CF2F6CF-45D6-428A-908D-36B776A40930}" srcOrd="3" destOrd="0" presId="urn:microsoft.com/office/officeart/2018/2/layout/IconCircleList"/>
    <dgm:cxn modelId="{50FEF05E-C17C-4092-9986-6E539AB9511C}" type="presParOf" srcId="{0C878899-0CFF-4E3D-94B7-DC9744D85C74}" destId="{62EA0E0A-1457-4DEC-949B-B7CB65A5FC78}" srcOrd="3" destOrd="0" presId="urn:microsoft.com/office/officeart/2018/2/layout/IconCircleList"/>
    <dgm:cxn modelId="{7D846563-66C1-4E64-A375-B0BF0618D3B2}" type="presParOf" srcId="{0C878899-0CFF-4E3D-94B7-DC9744D85C74}" destId="{E24BA6CE-A781-4B1D-8FC7-84A8E2827176}" srcOrd="4" destOrd="0" presId="urn:microsoft.com/office/officeart/2018/2/layout/IconCircleList"/>
    <dgm:cxn modelId="{5C0DFC71-F5B2-4A3A-A04A-63CD39A41352}" type="presParOf" srcId="{E24BA6CE-A781-4B1D-8FC7-84A8E2827176}" destId="{01F222B6-B0F2-4DA3-A358-945D8185D6C1}" srcOrd="0" destOrd="0" presId="urn:microsoft.com/office/officeart/2018/2/layout/IconCircleList"/>
    <dgm:cxn modelId="{D9CF93E6-CC06-434C-9099-71E2DD2BFAA8}" type="presParOf" srcId="{E24BA6CE-A781-4B1D-8FC7-84A8E2827176}" destId="{5006029B-C619-4983-8206-8ACE25C35C1D}" srcOrd="1" destOrd="0" presId="urn:microsoft.com/office/officeart/2018/2/layout/IconCircleList"/>
    <dgm:cxn modelId="{B2000AB1-7669-4BCB-B414-5E498A35B2DE}" type="presParOf" srcId="{E24BA6CE-A781-4B1D-8FC7-84A8E2827176}" destId="{865424F2-B532-40C8-9DF5-07BAD476CD1A}" srcOrd="2" destOrd="0" presId="urn:microsoft.com/office/officeart/2018/2/layout/IconCircleList"/>
    <dgm:cxn modelId="{EB60D081-0687-44C9-8C80-F7D9CE26D23D}" type="presParOf" srcId="{E24BA6CE-A781-4B1D-8FC7-84A8E2827176}" destId="{F766D982-49EB-4ACC-B1EA-4E5B4C5032AF}" srcOrd="3" destOrd="0" presId="urn:microsoft.com/office/officeart/2018/2/layout/IconCircleList"/>
    <dgm:cxn modelId="{00ACE8D8-42C6-4A1A-9C44-374A62C1E3ED}" type="presParOf" srcId="{0C878899-0CFF-4E3D-94B7-DC9744D85C74}" destId="{34D0DB5A-2A3E-485F-81C5-AD9B9CD1F3C8}" srcOrd="5" destOrd="0" presId="urn:microsoft.com/office/officeart/2018/2/layout/IconCircleList"/>
    <dgm:cxn modelId="{9B5431E9-D99D-4B3F-BBBE-0D7397154A04}" type="presParOf" srcId="{0C878899-0CFF-4E3D-94B7-DC9744D85C74}" destId="{6FE67DC4-3FCA-467B-8D14-18D108C9A24A}" srcOrd="6" destOrd="0" presId="urn:microsoft.com/office/officeart/2018/2/layout/IconCircleList"/>
    <dgm:cxn modelId="{96CE7C53-DA77-45FE-81A9-E9E1EB85F822}" type="presParOf" srcId="{6FE67DC4-3FCA-467B-8D14-18D108C9A24A}" destId="{D6784795-2E87-4E7A-9048-1079E2117842}" srcOrd="0" destOrd="0" presId="urn:microsoft.com/office/officeart/2018/2/layout/IconCircleList"/>
    <dgm:cxn modelId="{179067EA-2E1F-4C4C-BC43-D7657690D8E3}" type="presParOf" srcId="{6FE67DC4-3FCA-467B-8D14-18D108C9A24A}" destId="{FAC8F885-4299-4C37-A53F-EAEC4522065D}" srcOrd="1" destOrd="0" presId="urn:microsoft.com/office/officeart/2018/2/layout/IconCircleList"/>
    <dgm:cxn modelId="{4AF01F86-DDDB-4E10-9992-60D624946030}" type="presParOf" srcId="{6FE67DC4-3FCA-467B-8D14-18D108C9A24A}" destId="{75C06BB7-9E0B-49CE-93F5-AB6FFFEA5388}" srcOrd="2" destOrd="0" presId="urn:microsoft.com/office/officeart/2018/2/layout/IconCircleList"/>
    <dgm:cxn modelId="{162A5022-9932-4607-9807-DA3DD705CAD5}" type="presParOf" srcId="{6FE67DC4-3FCA-467B-8D14-18D108C9A24A}" destId="{622CE6C1-23ED-4DE3-B0F0-54F42AC9319D}" srcOrd="3" destOrd="0" presId="urn:microsoft.com/office/officeart/2018/2/layout/IconCircleList"/>
    <dgm:cxn modelId="{336D3524-E5BD-4303-A256-9B6692B31128}" type="presParOf" srcId="{0C878899-0CFF-4E3D-94B7-DC9744D85C74}" destId="{B31F06EA-0A21-4EFB-8C2E-42217B12239F}" srcOrd="7" destOrd="0" presId="urn:microsoft.com/office/officeart/2018/2/layout/IconCircleList"/>
    <dgm:cxn modelId="{CC14C536-F9B7-454C-AE88-3BD1A2BB9E31}" type="presParOf" srcId="{0C878899-0CFF-4E3D-94B7-DC9744D85C74}" destId="{6777C81B-B8C2-4D76-8DF6-5094C5D90F45}" srcOrd="8" destOrd="0" presId="urn:microsoft.com/office/officeart/2018/2/layout/IconCircleList"/>
    <dgm:cxn modelId="{C381C3F8-1A86-4847-B008-28170FC8145D}" type="presParOf" srcId="{6777C81B-B8C2-4D76-8DF6-5094C5D90F45}" destId="{892898D0-2456-4800-AED0-127B7C989357}" srcOrd="0" destOrd="0" presId="urn:microsoft.com/office/officeart/2018/2/layout/IconCircleList"/>
    <dgm:cxn modelId="{FCE41337-B3CF-45CE-91E2-32A77427E04D}" type="presParOf" srcId="{6777C81B-B8C2-4D76-8DF6-5094C5D90F45}" destId="{EEB26F71-AD1E-4DDC-854B-347227179B89}" srcOrd="1" destOrd="0" presId="urn:microsoft.com/office/officeart/2018/2/layout/IconCircleList"/>
    <dgm:cxn modelId="{FB1977D2-2468-401B-9929-275572F08F81}" type="presParOf" srcId="{6777C81B-B8C2-4D76-8DF6-5094C5D90F45}" destId="{9D17E9A8-C4C4-441E-8092-E8A26EC62278}" srcOrd="2" destOrd="0" presId="urn:microsoft.com/office/officeart/2018/2/layout/IconCircleList"/>
    <dgm:cxn modelId="{A1E73BEA-2528-447E-ADCF-FAE5C73E8DF5}" type="presParOf" srcId="{6777C81B-B8C2-4D76-8DF6-5094C5D90F45}" destId="{D7D8C3E0-B416-44BF-904A-711FD4425E6D}" srcOrd="3" destOrd="0" presId="urn:microsoft.com/office/officeart/2018/2/layout/IconCircleList"/>
    <dgm:cxn modelId="{FEA275FF-1B47-46CC-844F-F9D23B1C5F00}" type="presParOf" srcId="{0C878899-0CFF-4E3D-94B7-DC9744D85C74}" destId="{2602EEF8-B28B-4E74-ACC9-7C6A7405D04C}" srcOrd="9" destOrd="0" presId="urn:microsoft.com/office/officeart/2018/2/layout/IconCircleList"/>
    <dgm:cxn modelId="{4A77CA23-CAE6-4078-A0B8-385F6F9CD0A2}" type="presParOf" srcId="{0C878899-0CFF-4E3D-94B7-DC9744D85C74}" destId="{3E88CFB7-3F78-4D50-ADCC-F7B91B77EA8B}" srcOrd="10" destOrd="0" presId="urn:microsoft.com/office/officeart/2018/2/layout/IconCircleList"/>
    <dgm:cxn modelId="{242FD40C-D26C-4CA6-B699-9EB62AB329F7}" type="presParOf" srcId="{3E88CFB7-3F78-4D50-ADCC-F7B91B77EA8B}" destId="{71DB6D15-5CAC-4E18-998A-A6329C047873}" srcOrd="0" destOrd="0" presId="urn:microsoft.com/office/officeart/2018/2/layout/IconCircleList"/>
    <dgm:cxn modelId="{6CACE657-F065-4F55-9A6C-901F22528458}" type="presParOf" srcId="{3E88CFB7-3F78-4D50-ADCC-F7B91B77EA8B}" destId="{681BEB20-4AFD-46D6-BBF9-EC70FA24FE11}" srcOrd="1" destOrd="0" presId="urn:microsoft.com/office/officeart/2018/2/layout/IconCircleList"/>
    <dgm:cxn modelId="{AF6C7AA5-D65E-485F-A3AC-CCAF8A03E0E3}" type="presParOf" srcId="{3E88CFB7-3F78-4D50-ADCC-F7B91B77EA8B}" destId="{3F3DD1D0-452B-40AD-B0CF-A5305693DE0F}" srcOrd="2" destOrd="0" presId="urn:microsoft.com/office/officeart/2018/2/layout/IconCircleList"/>
    <dgm:cxn modelId="{208160F6-13EF-4D9C-BA9E-06DEA05C42E9}" type="presParOf" srcId="{3E88CFB7-3F78-4D50-ADCC-F7B91B77EA8B}" destId="{A350990E-A2D4-4D95-8889-2B8871BF2115}" srcOrd="3" destOrd="0" presId="urn:microsoft.com/office/officeart/2018/2/layout/IconCircleList"/>
    <dgm:cxn modelId="{95DDF47B-19A1-42E1-A2C6-3CB989EAF9B6}" type="presParOf" srcId="{0C878899-0CFF-4E3D-94B7-DC9744D85C74}" destId="{912859EA-8CDC-4020-9FC1-4DFCE485C095}" srcOrd="11" destOrd="0" presId="urn:microsoft.com/office/officeart/2018/2/layout/IconCircleList"/>
    <dgm:cxn modelId="{CC779B19-EBD9-44A5-B452-EB869E7018C7}" type="presParOf" srcId="{0C878899-0CFF-4E3D-94B7-DC9744D85C74}" destId="{C287BE91-7D14-4245-BB88-8671E0ED8407}" srcOrd="12" destOrd="0" presId="urn:microsoft.com/office/officeart/2018/2/layout/IconCircleList"/>
    <dgm:cxn modelId="{4BC4E8ED-A0B7-4CC9-9FEE-140D216C1C23}" type="presParOf" srcId="{C287BE91-7D14-4245-BB88-8671E0ED8407}" destId="{AC4253A3-D380-4392-B0EC-7B702FBF9CBA}" srcOrd="0" destOrd="0" presId="urn:microsoft.com/office/officeart/2018/2/layout/IconCircleList"/>
    <dgm:cxn modelId="{6571481E-4A75-449B-B08F-3F1A380A2A3B}" type="presParOf" srcId="{C287BE91-7D14-4245-BB88-8671E0ED8407}" destId="{84D1CA46-7295-43FE-93F3-66CC5099768D}" srcOrd="1" destOrd="0" presId="urn:microsoft.com/office/officeart/2018/2/layout/IconCircleList"/>
    <dgm:cxn modelId="{C8867513-F95D-4872-A724-12EC2800E3F2}" type="presParOf" srcId="{C287BE91-7D14-4245-BB88-8671E0ED8407}" destId="{DEF2631C-65E9-4005-828B-056A8C3B9B86}" srcOrd="2" destOrd="0" presId="urn:microsoft.com/office/officeart/2018/2/layout/IconCircleList"/>
    <dgm:cxn modelId="{948AEB17-8366-48FB-9BE5-F510C2C8FC40}" type="presParOf" srcId="{C287BE91-7D14-4245-BB88-8671E0ED8407}" destId="{2E4DE829-EC71-44F6-8961-EA289C15DDD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11E596-165F-4212-A378-DA2D882AF6E1}"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130E56E-F706-4401-82F0-A0607FE10EE4}">
      <dgm:prSet/>
      <dgm:spPr/>
      <dgm:t>
        <a:bodyPr/>
        <a:lstStyle/>
        <a:p>
          <a:r>
            <a:rPr lang="en-GB"/>
            <a:t>  Applications Open Now</a:t>
          </a:r>
          <a:endParaRPr lang="en-US"/>
        </a:p>
      </dgm:t>
    </dgm:pt>
    <dgm:pt modelId="{2F1022B0-F60A-43DB-AA2A-621ABCC415E2}" type="parTrans" cxnId="{920F8264-553F-4ACB-B6F5-45EA1A502AD0}">
      <dgm:prSet/>
      <dgm:spPr/>
      <dgm:t>
        <a:bodyPr/>
        <a:lstStyle/>
        <a:p>
          <a:endParaRPr lang="en-US"/>
        </a:p>
      </dgm:t>
    </dgm:pt>
    <dgm:pt modelId="{AD5C7D11-3EE9-441F-9122-656FE4081622}" type="sibTrans" cxnId="{920F8264-553F-4ACB-B6F5-45EA1A502AD0}">
      <dgm:prSet/>
      <dgm:spPr/>
      <dgm:t>
        <a:bodyPr/>
        <a:lstStyle/>
        <a:p>
          <a:endParaRPr lang="en-US"/>
        </a:p>
      </dgm:t>
    </dgm:pt>
    <dgm:pt modelId="{0F912558-5DF9-40FD-A954-A434C1A3EA78}">
      <dgm:prSet/>
      <dgm:spPr/>
      <dgm:t>
        <a:bodyPr/>
        <a:lstStyle/>
        <a:p>
          <a:r>
            <a:rPr lang="en-GB" dirty="0"/>
            <a:t>Please book  a consultation with Lauren McAuley  -sheafadmissions@sheffield.gov.uk </a:t>
          </a:r>
          <a:endParaRPr lang="en-US" dirty="0"/>
        </a:p>
      </dgm:t>
    </dgm:pt>
    <dgm:pt modelId="{85BEC9F7-CC81-4776-A789-B33FD5BAD218}" type="parTrans" cxnId="{935E0A16-C579-4921-91CB-A94398B22D3D}">
      <dgm:prSet/>
      <dgm:spPr/>
      <dgm:t>
        <a:bodyPr/>
        <a:lstStyle/>
        <a:p>
          <a:endParaRPr lang="en-US"/>
        </a:p>
      </dgm:t>
    </dgm:pt>
    <dgm:pt modelId="{335A35A1-3258-4770-9610-EB4CB4E8420C}" type="sibTrans" cxnId="{935E0A16-C579-4921-91CB-A94398B22D3D}">
      <dgm:prSet/>
      <dgm:spPr/>
      <dgm:t>
        <a:bodyPr/>
        <a:lstStyle/>
        <a:p>
          <a:endParaRPr lang="en-US"/>
        </a:p>
      </dgm:t>
    </dgm:pt>
    <dgm:pt modelId="{7FCE9FB5-104F-4332-8E33-4FF312837530}">
      <dgm:prSet/>
      <dgm:spPr/>
      <dgm:t>
        <a:bodyPr/>
        <a:lstStyle/>
        <a:p>
          <a:r>
            <a:rPr lang="en-GB" dirty="0"/>
            <a:t>Book a visit to our centre to look at what we can offer – 0114 403 1007   </a:t>
          </a:r>
          <a:endParaRPr lang="en-US" dirty="0"/>
        </a:p>
      </dgm:t>
    </dgm:pt>
    <dgm:pt modelId="{019C5EE6-4D60-4E3B-8A8A-810CA6B0D3EE}" type="parTrans" cxnId="{D94E102F-2B74-4415-99DB-960EB96CA52C}">
      <dgm:prSet/>
      <dgm:spPr/>
      <dgm:t>
        <a:bodyPr/>
        <a:lstStyle/>
        <a:p>
          <a:endParaRPr lang="en-US"/>
        </a:p>
      </dgm:t>
    </dgm:pt>
    <dgm:pt modelId="{E740AD5D-A8D0-4A37-92D4-ECD691366D3D}" type="sibTrans" cxnId="{D94E102F-2B74-4415-99DB-960EB96CA52C}">
      <dgm:prSet/>
      <dgm:spPr/>
      <dgm:t>
        <a:bodyPr/>
        <a:lstStyle/>
        <a:p>
          <a:endParaRPr lang="en-US"/>
        </a:p>
      </dgm:t>
    </dgm:pt>
    <dgm:pt modelId="{A6A7EB76-2672-4272-A8D7-391357013E55}">
      <dgm:prSet/>
      <dgm:spPr/>
      <dgm:t>
        <a:bodyPr/>
        <a:lstStyle/>
        <a:p>
          <a:r>
            <a:rPr lang="en-GB" dirty="0"/>
            <a:t>Interview/assessment process is via application and assessment day.</a:t>
          </a:r>
          <a:endParaRPr lang="en-US" dirty="0"/>
        </a:p>
      </dgm:t>
    </dgm:pt>
    <dgm:pt modelId="{3686577F-6E0B-4EB6-9612-BC17749E781A}" type="parTrans" cxnId="{D4FF601E-50F2-4F72-BFBE-4E7FDA0FB6D0}">
      <dgm:prSet/>
      <dgm:spPr/>
      <dgm:t>
        <a:bodyPr/>
        <a:lstStyle/>
        <a:p>
          <a:endParaRPr lang="en-US"/>
        </a:p>
      </dgm:t>
    </dgm:pt>
    <dgm:pt modelId="{64661DE8-04D0-4E4D-A228-28852C3EC774}" type="sibTrans" cxnId="{D4FF601E-50F2-4F72-BFBE-4E7FDA0FB6D0}">
      <dgm:prSet/>
      <dgm:spPr/>
      <dgm:t>
        <a:bodyPr/>
        <a:lstStyle/>
        <a:p>
          <a:endParaRPr lang="en-US"/>
        </a:p>
      </dgm:t>
    </dgm:pt>
    <dgm:pt modelId="{CCA52FED-4F84-4E82-AFB4-DD962FEB95A2}">
      <dgm:prSet/>
      <dgm:spPr/>
      <dgm:t>
        <a:bodyPr/>
        <a:lstStyle/>
        <a:p>
          <a:r>
            <a:rPr lang="en-GB" dirty="0"/>
            <a:t> Lauren McAuley or transitions Lead</a:t>
          </a:r>
        </a:p>
      </dgm:t>
    </dgm:pt>
    <dgm:pt modelId="{53FBEFE4-54B8-44B3-B9E2-676E2D6CC6DA}" type="parTrans" cxnId="{AC0CDEB3-4E2C-4FFA-B3C3-2A0E55A61A81}">
      <dgm:prSet/>
      <dgm:spPr/>
      <dgm:t>
        <a:bodyPr/>
        <a:lstStyle/>
        <a:p>
          <a:endParaRPr lang="en-GB"/>
        </a:p>
      </dgm:t>
    </dgm:pt>
    <dgm:pt modelId="{27A3A8AB-8EE2-4164-B31E-F7AC37AC9648}" type="sibTrans" cxnId="{AC0CDEB3-4E2C-4FFA-B3C3-2A0E55A61A81}">
      <dgm:prSet/>
      <dgm:spPr/>
      <dgm:t>
        <a:bodyPr/>
        <a:lstStyle/>
        <a:p>
          <a:endParaRPr lang="en-GB"/>
        </a:p>
      </dgm:t>
    </dgm:pt>
    <dgm:pt modelId="{F09AEF44-082C-44E0-81FD-3DED853B600E}" type="pres">
      <dgm:prSet presAssocID="{AE11E596-165F-4212-A378-DA2D882AF6E1}" presName="linear" presStyleCnt="0">
        <dgm:presLayoutVars>
          <dgm:animLvl val="lvl"/>
          <dgm:resizeHandles val="exact"/>
        </dgm:presLayoutVars>
      </dgm:prSet>
      <dgm:spPr/>
    </dgm:pt>
    <dgm:pt modelId="{EE2B462E-CEE4-4E1A-A21E-4DC3D4D689B8}" type="pres">
      <dgm:prSet presAssocID="{5130E56E-F706-4401-82F0-A0607FE10EE4}" presName="parentText" presStyleLbl="node1" presStyleIdx="0" presStyleCnt="5">
        <dgm:presLayoutVars>
          <dgm:chMax val="0"/>
          <dgm:bulletEnabled val="1"/>
        </dgm:presLayoutVars>
      </dgm:prSet>
      <dgm:spPr/>
    </dgm:pt>
    <dgm:pt modelId="{B183CC51-0A2E-4B83-B2DA-71534242DE0B}" type="pres">
      <dgm:prSet presAssocID="{AD5C7D11-3EE9-441F-9122-656FE4081622}" presName="spacer" presStyleCnt="0"/>
      <dgm:spPr/>
    </dgm:pt>
    <dgm:pt modelId="{43376EEA-0590-4A15-B658-2FC72A5CE9B5}" type="pres">
      <dgm:prSet presAssocID="{0F912558-5DF9-40FD-A954-A434C1A3EA78}" presName="parentText" presStyleLbl="node1" presStyleIdx="1" presStyleCnt="5">
        <dgm:presLayoutVars>
          <dgm:chMax val="0"/>
          <dgm:bulletEnabled val="1"/>
        </dgm:presLayoutVars>
      </dgm:prSet>
      <dgm:spPr/>
    </dgm:pt>
    <dgm:pt modelId="{E1380795-A1DB-4DBF-AF1E-8A2756895A66}" type="pres">
      <dgm:prSet presAssocID="{335A35A1-3258-4770-9610-EB4CB4E8420C}" presName="spacer" presStyleCnt="0"/>
      <dgm:spPr/>
    </dgm:pt>
    <dgm:pt modelId="{5D5574CA-17A0-4104-8A10-C10332EF2FA7}" type="pres">
      <dgm:prSet presAssocID="{7FCE9FB5-104F-4332-8E33-4FF312837530}" presName="parentText" presStyleLbl="node1" presStyleIdx="2" presStyleCnt="5">
        <dgm:presLayoutVars>
          <dgm:chMax val="0"/>
          <dgm:bulletEnabled val="1"/>
        </dgm:presLayoutVars>
      </dgm:prSet>
      <dgm:spPr/>
    </dgm:pt>
    <dgm:pt modelId="{CC1126B4-9EFC-4AE4-BA13-A24BAB7E9384}" type="pres">
      <dgm:prSet presAssocID="{E740AD5D-A8D0-4A37-92D4-ECD691366D3D}" presName="spacer" presStyleCnt="0"/>
      <dgm:spPr/>
    </dgm:pt>
    <dgm:pt modelId="{DEBA312B-4D25-4D66-A2DB-C74BC9E7AFB4}" type="pres">
      <dgm:prSet presAssocID="{A6A7EB76-2672-4272-A8D7-391357013E55}" presName="parentText" presStyleLbl="node1" presStyleIdx="3" presStyleCnt="5">
        <dgm:presLayoutVars>
          <dgm:chMax val="0"/>
          <dgm:bulletEnabled val="1"/>
        </dgm:presLayoutVars>
      </dgm:prSet>
      <dgm:spPr/>
    </dgm:pt>
    <dgm:pt modelId="{6087E247-DCA6-411D-95BC-B33625800335}" type="pres">
      <dgm:prSet presAssocID="{64661DE8-04D0-4E4D-A228-28852C3EC774}" presName="spacer" presStyleCnt="0"/>
      <dgm:spPr/>
    </dgm:pt>
    <dgm:pt modelId="{7330B8FF-3B92-4289-8138-1EE04C3C62F1}" type="pres">
      <dgm:prSet presAssocID="{CCA52FED-4F84-4E82-AFB4-DD962FEB95A2}" presName="parentText" presStyleLbl="node1" presStyleIdx="4" presStyleCnt="5">
        <dgm:presLayoutVars>
          <dgm:chMax val="0"/>
          <dgm:bulletEnabled val="1"/>
        </dgm:presLayoutVars>
      </dgm:prSet>
      <dgm:spPr/>
    </dgm:pt>
  </dgm:ptLst>
  <dgm:cxnLst>
    <dgm:cxn modelId="{B61BBE01-F42A-4E1B-A365-981D5E3CA327}" type="presOf" srcId="{AE11E596-165F-4212-A378-DA2D882AF6E1}" destId="{F09AEF44-082C-44E0-81FD-3DED853B600E}" srcOrd="0" destOrd="0" presId="urn:microsoft.com/office/officeart/2005/8/layout/vList2"/>
    <dgm:cxn modelId="{935E0A16-C579-4921-91CB-A94398B22D3D}" srcId="{AE11E596-165F-4212-A378-DA2D882AF6E1}" destId="{0F912558-5DF9-40FD-A954-A434C1A3EA78}" srcOrd="1" destOrd="0" parTransId="{85BEC9F7-CC81-4776-A789-B33FD5BAD218}" sibTransId="{335A35A1-3258-4770-9610-EB4CB4E8420C}"/>
    <dgm:cxn modelId="{D4FF601E-50F2-4F72-BFBE-4E7FDA0FB6D0}" srcId="{AE11E596-165F-4212-A378-DA2D882AF6E1}" destId="{A6A7EB76-2672-4272-A8D7-391357013E55}" srcOrd="3" destOrd="0" parTransId="{3686577F-6E0B-4EB6-9612-BC17749E781A}" sibTransId="{64661DE8-04D0-4E4D-A228-28852C3EC774}"/>
    <dgm:cxn modelId="{9C49522B-F0AC-4026-85DC-CCD6E853FDCF}" type="presOf" srcId="{CCA52FED-4F84-4E82-AFB4-DD962FEB95A2}" destId="{7330B8FF-3B92-4289-8138-1EE04C3C62F1}" srcOrd="0" destOrd="0" presId="urn:microsoft.com/office/officeart/2005/8/layout/vList2"/>
    <dgm:cxn modelId="{D94E102F-2B74-4415-99DB-960EB96CA52C}" srcId="{AE11E596-165F-4212-A378-DA2D882AF6E1}" destId="{7FCE9FB5-104F-4332-8E33-4FF312837530}" srcOrd="2" destOrd="0" parTransId="{019C5EE6-4D60-4E3B-8A8A-810CA6B0D3EE}" sibTransId="{E740AD5D-A8D0-4A37-92D4-ECD691366D3D}"/>
    <dgm:cxn modelId="{920F8264-553F-4ACB-B6F5-45EA1A502AD0}" srcId="{AE11E596-165F-4212-A378-DA2D882AF6E1}" destId="{5130E56E-F706-4401-82F0-A0607FE10EE4}" srcOrd="0" destOrd="0" parTransId="{2F1022B0-F60A-43DB-AA2A-621ABCC415E2}" sibTransId="{AD5C7D11-3EE9-441F-9122-656FE4081622}"/>
    <dgm:cxn modelId="{55B0A565-2F46-4D8E-989B-1AC6BE1574BF}" type="presOf" srcId="{7FCE9FB5-104F-4332-8E33-4FF312837530}" destId="{5D5574CA-17A0-4104-8A10-C10332EF2FA7}" srcOrd="0" destOrd="0" presId="urn:microsoft.com/office/officeart/2005/8/layout/vList2"/>
    <dgm:cxn modelId="{B934E155-B618-4E9E-A3C3-6E5E490E3CD4}" type="presOf" srcId="{A6A7EB76-2672-4272-A8D7-391357013E55}" destId="{DEBA312B-4D25-4D66-A2DB-C74BC9E7AFB4}" srcOrd="0" destOrd="0" presId="urn:microsoft.com/office/officeart/2005/8/layout/vList2"/>
    <dgm:cxn modelId="{ED92A05A-A0DF-4AC0-A8ED-371D74509FE0}" type="presOf" srcId="{5130E56E-F706-4401-82F0-A0607FE10EE4}" destId="{EE2B462E-CEE4-4E1A-A21E-4DC3D4D689B8}" srcOrd="0" destOrd="0" presId="urn:microsoft.com/office/officeart/2005/8/layout/vList2"/>
    <dgm:cxn modelId="{AC0CDEB3-4E2C-4FFA-B3C3-2A0E55A61A81}" srcId="{AE11E596-165F-4212-A378-DA2D882AF6E1}" destId="{CCA52FED-4F84-4E82-AFB4-DD962FEB95A2}" srcOrd="4" destOrd="0" parTransId="{53FBEFE4-54B8-44B3-B9E2-676E2D6CC6DA}" sibTransId="{27A3A8AB-8EE2-4164-B31E-F7AC37AC9648}"/>
    <dgm:cxn modelId="{053BA7C9-C874-49E9-A156-DD0888F3F45B}" type="presOf" srcId="{0F912558-5DF9-40FD-A954-A434C1A3EA78}" destId="{43376EEA-0590-4A15-B658-2FC72A5CE9B5}" srcOrd="0" destOrd="0" presId="urn:microsoft.com/office/officeart/2005/8/layout/vList2"/>
    <dgm:cxn modelId="{C63E2D7C-F5B1-4F03-9F09-3C789A977901}" type="presParOf" srcId="{F09AEF44-082C-44E0-81FD-3DED853B600E}" destId="{EE2B462E-CEE4-4E1A-A21E-4DC3D4D689B8}" srcOrd="0" destOrd="0" presId="urn:microsoft.com/office/officeart/2005/8/layout/vList2"/>
    <dgm:cxn modelId="{ED5458ED-E6D0-440C-8704-64ED410816FA}" type="presParOf" srcId="{F09AEF44-082C-44E0-81FD-3DED853B600E}" destId="{B183CC51-0A2E-4B83-B2DA-71534242DE0B}" srcOrd="1" destOrd="0" presId="urn:microsoft.com/office/officeart/2005/8/layout/vList2"/>
    <dgm:cxn modelId="{F8893AA3-3063-4810-ADF8-0516E9D4C8A7}" type="presParOf" srcId="{F09AEF44-082C-44E0-81FD-3DED853B600E}" destId="{43376EEA-0590-4A15-B658-2FC72A5CE9B5}" srcOrd="2" destOrd="0" presId="urn:microsoft.com/office/officeart/2005/8/layout/vList2"/>
    <dgm:cxn modelId="{6411C73C-C083-4CAD-8CFE-3D93AD7CAFB9}" type="presParOf" srcId="{F09AEF44-082C-44E0-81FD-3DED853B600E}" destId="{E1380795-A1DB-4DBF-AF1E-8A2756895A66}" srcOrd="3" destOrd="0" presId="urn:microsoft.com/office/officeart/2005/8/layout/vList2"/>
    <dgm:cxn modelId="{ABE8A9A6-6D5F-4205-BAF9-43B67D0DD45E}" type="presParOf" srcId="{F09AEF44-082C-44E0-81FD-3DED853B600E}" destId="{5D5574CA-17A0-4104-8A10-C10332EF2FA7}" srcOrd="4" destOrd="0" presId="urn:microsoft.com/office/officeart/2005/8/layout/vList2"/>
    <dgm:cxn modelId="{B3F33689-B198-4AB5-8B39-391BCA438175}" type="presParOf" srcId="{F09AEF44-082C-44E0-81FD-3DED853B600E}" destId="{CC1126B4-9EFC-4AE4-BA13-A24BAB7E9384}" srcOrd="5" destOrd="0" presId="urn:microsoft.com/office/officeart/2005/8/layout/vList2"/>
    <dgm:cxn modelId="{FF473D7B-56A3-4BF7-BBBB-4E914335D031}" type="presParOf" srcId="{F09AEF44-082C-44E0-81FD-3DED853B600E}" destId="{DEBA312B-4D25-4D66-A2DB-C74BC9E7AFB4}" srcOrd="6" destOrd="0" presId="urn:microsoft.com/office/officeart/2005/8/layout/vList2"/>
    <dgm:cxn modelId="{C225255D-8EE6-4B56-A5E2-4B42750D337E}" type="presParOf" srcId="{F09AEF44-082C-44E0-81FD-3DED853B600E}" destId="{6087E247-DCA6-411D-95BC-B33625800335}" srcOrd="7" destOrd="0" presId="urn:microsoft.com/office/officeart/2005/8/layout/vList2"/>
    <dgm:cxn modelId="{3F3F7F10-F43E-47BD-A5B0-580B19EAA58D}" type="presParOf" srcId="{F09AEF44-082C-44E0-81FD-3DED853B600E}" destId="{7330B8FF-3B92-4289-8138-1EE04C3C62F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EFEB3-3026-4ABD-81F7-24299A227102}">
      <dsp:nvSpPr>
        <dsp:cNvPr id="0" name=""/>
        <dsp:cNvSpPr/>
      </dsp:nvSpPr>
      <dsp:spPr>
        <a:xfrm>
          <a:off x="632986" y="796664"/>
          <a:ext cx="951750" cy="9517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F57FD9-B36D-4EF0-88DD-3F731703D35B}">
      <dsp:nvSpPr>
        <dsp:cNvPr id="0" name=""/>
        <dsp:cNvSpPr/>
      </dsp:nvSpPr>
      <dsp:spPr>
        <a:xfrm>
          <a:off x="51361" y="2043595"/>
          <a:ext cx="211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b="1" kern="1200"/>
            <a:t>Pre-Internship Programme   </a:t>
          </a:r>
          <a:endParaRPr lang="en-US" sz="1700" kern="1200"/>
        </a:p>
      </dsp:txBody>
      <dsp:txXfrm>
        <a:off x="51361" y="2043595"/>
        <a:ext cx="2115000" cy="720000"/>
      </dsp:txXfrm>
    </dsp:sp>
    <dsp:sp modelId="{DE8EB4C0-AC03-47ED-92E8-D9295863E935}">
      <dsp:nvSpPr>
        <dsp:cNvPr id="0" name=""/>
        <dsp:cNvSpPr/>
      </dsp:nvSpPr>
      <dsp:spPr>
        <a:xfrm>
          <a:off x="3118111" y="796664"/>
          <a:ext cx="951750" cy="9517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C00B7F-BBC0-40AA-9F6A-84E88E6E4EE6}">
      <dsp:nvSpPr>
        <dsp:cNvPr id="0" name=""/>
        <dsp:cNvSpPr/>
      </dsp:nvSpPr>
      <dsp:spPr>
        <a:xfrm>
          <a:off x="2536486" y="2043595"/>
          <a:ext cx="211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GB" sz="1700" b="1" kern="1200"/>
            <a:t>Supported Internship Programme</a:t>
          </a:r>
          <a:endParaRPr lang="en-US" sz="1700" kern="1200"/>
        </a:p>
      </dsp:txBody>
      <dsp:txXfrm>
        <a:off x="2536486" y="2043595"/>
        <a:ext cx="2115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AF0DA3-D55D-4C5F-B957-BD9715602679}">
      <dsp:nvSpPr>
        <dsp:cNvPr id="0" name=""/>
        <dsp:cNvSpPr/>
      </dsp:nvSpPr>
      <dsp:spPr>
        <a:xfrm>
          <a:off x="3243197" y="784453"/>
          <a:ext cx="603570" cy="91440"/>
        </a:xfrm>
        <a:custGeom>
          <a:avLst/>
          <a:gdLst/>
          <a:ahLst/>
          <a:cxnLst/>
          <a:rect l="0" t="0" r="0" b="0"/>
          <a:pathLst>
            <a:path>
              <a:moveTo>
                <a:pt x="0" y="45720"/>
              </a:moveTo>
              <a:lnTo>
                <a:pt x="603570" y="45720"/>
              </a:lnTo>
            </a:path>
          </a:pathLst>
        </a:custGeom>
        <a:noFill/>
        <a:ln w="1270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29128" y="827002"/>
        <a:ext cx="31708" cy="6341"/>
      </dsp:txXfrm>
    </dsp:sp>
    <dsp:sp modelId="{804804A5-6779-4888-BF6A-2E77F96873EB}">
      <dsp:nvSpPr>
        <dsp:cNvPr id="0" name=""/>
        <dsp:cNvSpPr/>
      </dsp:nvSpPr>
      <dsp:spPr>
        <a:xfrm>
          <a:off x="487732" y="2994"/>
          <a:ext cx="2757264" cy="1654358"/>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800100">
            <a:lnSpc>
              <a:spcPct val="90000"/>
            </a:lnSpc>
            <a:spcBef>
              <a:spcPct val="0"/>
            </a:spcBef>
            <a:spcAft>
              <a:spcPct val="35000"/>
            </a:spcAft>
            <a:buNone/>
          </a:pPr>
          <a:r>
            <a:rPr lang="en-GB" sz="1800" kern="1200" dirty="0"/>
            <a:t>A willingness to engage in learning </a:t>
          </a:r>
          <a:endParaRPr lang="en-US" sz="1800" kern="1200" dirty="0"/>
        </a:p>
      </dsp:txBody>
      <dsp:txXfrm>
        <a:off x="487732" y="2994"/>
        <a:ext cx="2757264" cy="1654358"/>
      </dsp:txXfrm>
    </dsp:sp>
    <dsp:sp modelId="{2AC59975-A9BF-472C-82D1-46D829E79E96}">
      <dsp:nvSpPr>
        <dsp:cNvPr id="0" name=""/>
        <dsp:cNvSpPr/>
      </dsp:nvSpPr>
      <dsp:spPr>
        <a:xfrm>
          <a:off x="6634632" y="784453"/>
          <a:ext cx="603570" cy="91440"/>
        </a:xfrm>
        <a:custGeom>
          <a:avLst/>
          <a:gdLst/>
          <a:ahLst/>
          <a:cxnLst/>
          <a:rect l="0" t="0" r="0" b="0"/>
          <a:pathLst>
            <a:path>
              <a:moveTo>
                <a:pt x="0" y="45720"/>
              </a:moveTo>
              <a:lnTo>
                <a:pt x="603570" y="45720"/>
              </a:lnTo>
            </a:path>
          </a:pathLst>
        </a:custGeom>
        <a:noFill/>
        <a:ln w="12700" cap="flat" cmpd="sng" algn="ctr">
          <a:solidFill>
            <a:schemeClr val="accent5">
              <a:hueOff val="-3038037"/>
              <a:satOff val="-207"/>
              <a:lumOff val="49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20563" y="827002"/>
        <a:ext cx="31708" cy="6341"/>
      </dsp:txXfrm>
    </dsp:sp>
    <dsp:sp modelId="{A5B13E4F-260D-47E3-8937-739B42ED9821}">
      <dsp:nvSpPr>
        <dsp:cNvPr id="0" name=""/>
        <dsp:cNvSpPr/>
      </dsp:nvSpPr>
      <dsp:spPr>
        <a:xfrm>
          <a:off x="3879167" y="2994"/>
          <a:ext cx="2757264" cy="1654358"/>
        </a:xfrm>
        <a:prstGeom prst="rect">
          <a:avLst/>
        </a:prstGeom>
        <a:solidFill>
          <a:schemeClr val="accent5">
            <a:hueOff val="-2430430"/>
            <a:satOff val="-165"/>
            <a:lumOff val="3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800100">
            <a:lnSpc>
              <a:spcPct val="90000"/>
            </a:lnSpc>
            <a:spcBef>
              <a:spcPct val="0"/>
            </a:spcBef>
            <a:spcAft>
              <a:spcPct val="35000"/>
            </a:spcAft>
            <a:buNone/>
          </a:pPr>
          <a:r>
            <a:rPr lang="en-GB" sz="1800" kern="1200" dirty="0"/>
            <a:t>Working with a level of independence </a:t>
          </a:r>
          <a:endParaRPr lang="en-US" sz="1800" kern="1200" dirty="0"/>
        </a:p>
      </dsp:txBody>
      <dsp:txXfrm>
        <a:off x="3879167" y="2994"/>
        <a:ext cx="2757264" cy="1654358"/>
      </dsp:txXfrm>
    </dsp:sp>
    <dsp:sp modelId="{C7BCC9C2-8AF4-4AD0-A405-2107952CCC24}">
      <dsp:nvSpPr>
        <dsp:cNvPr id="0" name=""/>
        <dsp:cNvSpPr/>
      </dsp:nvSpPr>
      <dsp:spPr>
        <a:xfrm>
          <a:off x="1866364" y="1655552"/>
          <a:ext cx="6782870" cy="603570"/>
        </a:xfrm>
        <a:custGeom>
          <a:avLst/>
          <a:gdLst/>
          <a:ahLst/>
          <a:cxnLst/>
          <a:rect l="0" t="0" r="0" b="0"/>
          <a:pathLst>
            <a:path>
              <a:moveTo>
                <a:pt x="6782870" y="0"/>
              </a:moveTo>
              <a:lnTo>
                <a:pt x="6782870" y="318885"/>
              </a:lnTo>
              <a:lnTo>
                <a:pt x="0" y="318885"/>
              </a:lnTo>
              <a:lnTo>
                <a:pt x="0" y="603570"/>
              </a:lnTo>
            </a:path>
          </a:pathLst>
        </a:custGeom>
        <a:noFill/>
        <a:ln w="12700" cap="flat" cmpd="sng" algn="ctr">
          <a:solidFill>
            <a:schemeClr val="accent5">
              <a:hueOff val="-6076075"/>
              <a:satOff val="-413"/>
              <a:lumOff val="98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7488" y="1954167"/>
        <a:ext cx="340622" cy="6341"/>
      </dsp:txXfrm>
    </dsp:sp>
    <dsp:sp modelId="{5DF74135-7DB2-4F59-9A60-E692E136CE60}">
      <dsp:nvSpPr>
        <dsp:cNvPr id="0" name=""/>
        <dsp:cNvSpPr/>
      </dsp:nvSpPr>
      <dsp:spPr>
        <a:xfrm>
          <a:off x="7270602" y="2994"/>
          <a:ext cx="2757264" cy="1654358"/>
        </a:xfrm>
        <a:prstGeom prst="rect">
          <a:avLst/>
        </a:prstGeom>
        <a:solidFill>
          <a:schemeClr val="accent5">
            <a:hueOff val="-4860860"/>
            <a:satOff val="-330"/>
            <a:lumOff val="78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800100">
            <a:lnSpc>
              <a:spcPct val="90000"/>
            </a:lnSpc>
            <a:spcBef>
              <a:spcPct val="0"/>
            </a:spcBef>
            <a:spcAft>
              <a:spcPct val="35000"/>
            </a:spcAft>
            <a:buNone/>
          </a:pPr>
          <a:r>
            <a:rPr lang="en-GB" sz="1800" kern="1200" dirty="0"/>
            <a:t>Able to follow step by step instructions  </a:t>
          </a:r>
          <a:endParaRPr lang="en-US" sz="1800" kern="1200" dirty="0"/>
        </a:p>
      </dsp:txBody>
      <dsp:txXfrm>
        <a:off x="7270602" y="2994"/>
        <a:ext cx="2757264" cy="1654358"/>
      </dsp:txXfrm>
    </dsp:sp>
    <dsp:sp modelId="{A0C4479A-56DC-4064-8BB4-92047FFB68CF}">
      <dsp:nvSpPr>
        <dsp:cNvPr id="0" name=""/>
        <dsp:cNvSpPr/>
      </dsp:nvSpPr>
      <dsp:spPr>
        <a:xfrm>
          <a:off x="3243197" y="3072982"/>
          <a:ext cx="603570" cy="91440"/>
        </a:xfrm>
        <a:custGeom>
          <a:avLst/>
          <a:gdLst/>
          <a:ahLst/>
          <a:cxnLst/>
          <a:rect l="0" t="0" r="0" b="0"/>
          <a:pathLst>
            <a:path>
              <a:moveTo>
                <a:pt x="0" y="45720"/>
              </a:moveTo>
              <a:lnTo>
                <a:pt x="603570" y="45720"/>
              </a:lnTo>
            </a:path>
          </a:pathLst>
        </a:custGeom>
        <a:noFill/>
        <a:ln w="12700" cap="flat" cmpd="sng" algn="ctr">
          <a:solidFill>
            <a:schemeClr val="accent5">
              <a:hueOff val="-9114112"/>
              <a:satOff val="-620"/>
              <a:lumOff val="147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29128" y="3115531"/>
        <a:ext cx="31708" cy="6341"/>
      </dsp:txXfrm>
    </dsp:sp>
    <dsp:sp modelId="{87EE2431-A13C-4615-BA06-0FC165461C29}">
      <dsp:nvSpPr>
        <dsp:cNvPr id="0" name=""/>
        <dsp:cNvSpPr/>
      </dsp:nvSpPr>
      <dsp:spPr>
        <a:xfrm>
          <a:off x="487732" y="2291523"/>
          <a:ext cx="2757264" cy="1654358"/>
        </a:xfrm>
        <a:prstGeom prst="rect">
          <a:avLst/>
        </a:prstGeom>
        <a:solidFill>
          <a:schemeClr val="accent5">
            <a:hueOff val="-7291290"/>
            <a:satOff val="-496"/>
            <a:lumOff val="11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800100">
            <a:lnSpc>
              <a:spcPct val="90000"/>
            </a:lnSpc>
            <a:spcBef>
              <a:spcPct val="0"/>
            </a:spcBef>
            <a:spcAft>
              <a:spcPct val="35000"/>
            </a:spcAft>
            <a:buNone/>
          </a:pPr>
          <a:r>
            <a:rPr lang="en-GB" sz="1800" kern="1200" dirty="0"/>
            <a:t>Willingness to engage in on / offsite activities  </a:t>
          </a:r>
          <a:endParaRPr lang="en-US" sz="1800" kern="1200" dirty="0"/>
        </a:p>
      </dsp:txBody>
      <dsp:txXfrm>
        <a:off x="487732" y="2291523"/>
        <a:ext cx="2757264" cy="1654358"/>
      </dsp:txXfrm>
    </dsp:sp>
    <dsp:sp modelId="{B0319500-5D29-4C47-ABBF-01150249D52C}">
      <dsp:nvSpPr>
        <dsp:cNvPr id="0" name=""/>
        <dsp:cNvSpPr/>
      </dsp:nvSpPr>
      <dsp:spPr>
        <a:xfrm>
          <a:off x="6634632" y="3072982"/>
          <a:ext cx="603570" cy="91440"/>
        </a:xfrm>
        <a:custGeom>
          <a:avLst/>
          <a:gdLst/>
          <a:ahLst/>
          <a:cxnLst/>
          <a:rect l="0" t="0" r="0" b="0"/>
          <a:pathLst>
            <a:path>
              <a:moveTo>
                <a:pt x="0" y="45720"/>
              </a:moveTo>
              <a:lnTo>
                <a:pt x="603570" y="45720"/>
              </a:lnTo>
            </a:path>
          </a:pathLst>
        </a:custGeom>
        <a:noFill/>
        <a:ln w="12700" cap="flat" cmpd="sng" algn="ctr">
          <a:solidFill>
            <a:schemeClr val="accent5">
              <a:hueOff val="-12152150"/>
              <a:satOff val="-826"/>
              <a:lumOff val="19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20563" y="3115531"/>
        <a:ext cx="31708" cy="6341"/>
      </dsp:txXfrm>
    </dsp:sp>
    <dsp:sp modelId="{8FE41A32-C8D2-47B6-A740-62F80FDFB29E}">
      <dsp:nvSpPr>
        <dsp:cNvPr id="0" name=""/>
        <dsp:cNvSpPr/>
      </dsp:nvSpPr>
      <dsp:spPr>
        <a:xfrm>
          <a:off x="3879167" y="2291523"/>
          <a:ext cx="2757264" cy="1654358"/>
        </a:xfrm>
        <a:prstGeom prst="rect">
          <a:avLst/>
        </a:prstGeom>
        <a:solidFill>
          <a:schemeClr val="accent5">
            <a:hueOff val="-9721720"/>
            <a:satOff val="-661"/>
            <a:lumOff val="15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800100">
            <a:lnSpc>
              <a:spcPct val="90000"/>
            </a:lnSpc>
            <a:spcBef>
              <a:spcPct val="0"/>
            </a:spcBef>
            <a:spcAft>
              <a:spcPct val="35000"/>
            </a:spcAft>
            <a:buNone/>
          </a:pPr>
          <a:r>
            <a:rPr lang="en-GB" sz="1800" kern="1200" dirty="0"/>
            <a:t>Some level of work experience</a:t>
          </a:r>
          <a:endParaRPr lang="en-US" sz="1800" kern="1200" dirty="0"/>
        </a:p>
      </dsp:txBody>
      <dsp:txXfrm>
        <a:off x="3879167" y="2291523"/>
        <a:ext cx="2757264" cy="1654358"/>
      </dsp:txXfrm>
    </dsp:sp>
    <dsp:sp modelId="{2E9E7025-2D5E-4E66-8ABD-F99BFC7DFEE0}">
      <dsp:nvSpPr>
        <dsp:cNvPr id="0" name=""/>
        <dsp:cNvSpPr/>
      </dsp:nvSpPr>
      <dsp:spPr>
        <a:xfrm>
          <a:off x="7270602" y="2291523"/>
          <a:ext cx="2757264" cy="1654358"/>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08" tIns="141820" rIns="135108" bIns="141820" numCol="1" spcCol="1270" anchor="ctr" anchorCtr="0">
          <a:noAutofit/>
        </a:bodyPr>
        <a:lstStyle/>
        <a:p>
          <a:pPr marL="0" lvl="0" indent="0" algn="ctr" defTabSz="711200">
            <a:lnSpc>
              <a:spcPct val="90000"/>
            </a:lnSpc>
            <a:spcBef>
              <a:spcPct val="0"/>
            </a:spcBef>
            <a:spcAft>
              <a:spcPct val="35000"/>
            </a:spcAft>
            <a:buNone/>
          </a:pPr>
          <a:r>
            <a:rPr lang="en-GB" sz="1600" kern="1200" dirty="0"/>
            <a:t>Each learner is evaluated individually and matched to a course that best fits their needs, supports their outcomes, and helps them achieve their aspirations.</a:t>
          </a:r>
          <a:endParaRPr lang="en-US" sz="1600" kern="1200" dirty="0"/>
        </a:p>
      </dsp:txBody>
      <dsp:txXfrm>
        <a:off x="7270602" y="2291523"/>
        <a:ext cx="2757264" cy="16543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6F877-57C2-4722-956D-E23AD3ED68D6}">
      <dsp:nvSpPr>
        <dsp:cNvPr id="0" name=""/>
        <dsp:cNvSpPr/>
      </dsp:nvSpPr>
      <dsp:spPr>
        <a:xfrm>
          <a:off x="679050" y="376937"/>
          <a:ext cx="1887187" cy="18871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C9F908-B08D-4139-8198-ECC2F2F294AE}">
      <dsp:nvSpPr>
        <dsp:cNvPr id="0" name=""/>
        <dsp:cNvSpPr/>
      </dsp:nvSpPr>
      <dsp:spPr>
        <a:xfrm>
          <a:off x="1081237" y="779125"/>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D1E42E-B5B3-4487-97D1-C9BEC8CF612D}">
      <dsp:nvSpPr>
        <dsp:cNvPr id="0" name=""/>
        <dsp:cNvSpPr/>
      </dsp:nvSpPr>
      <dsp:spPr>
        <a:xfrm>
          <a:off x="75768" y="2851938"/>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a:t>Job coaches</a:t>
          </a:r>
          <a:endParaRPr lang="en-US" sz="2700" kern="1200"/>
        </a:p>
      </dsp:txBody>
      <dsp:txXfrm>
        <a:off x="75768" y="2851938"/>
        <a:ext cx="3093750" cy="720000"/>
      </dsp:txXfrm>
    </dsp:sp>
    <dsp:sp modelId="{DC888EB9-0345-4761-BA28-A3CC738D8674}">
      <dsp:nvSpPr>
        <dsp:cNvPr id="0" name=""/>
        <dsp:cNvSpPr/>
      </dsp:nvSpPr>
      <dsp:spPr>
        <a:xfrm>
          <a:off x="4314206" y="376937"/>
          <a:ext cx="1887187" cy="18871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35D948-B791-4144-BDB8-3A7C1DB1927F}">
      <dsp:nvSpPr>
        <dsp:cNvPr id="0" name=""/>
        <dsp:cNvSpPr/>
      </dsp:nvSpPr>
      <dsp:spPr>
        <a:xfrm>
          <a:off x="4716393" y="779125"/>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52ABB4-756F-4C23-862B-7730FF12D5C9}">
      <dsp:nvSpPr>
        <dsp:cNvPr id="0" name=""/>
        <dsp:cNvSpPr/>
      </dsp:nvSpPr>
      <dsp:spPr>
        <a:xfrm>
          <a:off x="3710925" y="2851938"/>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a:t>Pastoral support</a:t>
          </a:r>
          <a:endParaRPr lang="en-US" sz="2700" kern="1200"/>
        </a:p>
      </dsp:txBody>
      <dsp:txXfrm>
        <a:off x="3710925" y="2851938"/>
        <a:ext cx="3093750" cy="720000"/>
      </dsp:txXfrm>
    </dsp:sp>
    <dsp:sp modelId="{50F267B0-D952-4F3A-AFB7-83E9D20545E3}">
      <dsp:nvSpPr>
        <dsp:cNvPr id="0" name=""/>
        <dsp:cNvSpPr/>
      </dsp:nvSpPr>
      <dsp:spPr>
        <a:xfrm>
          <a:off x="7949362" y="376937"/>
          <a:ext cx="1887187" cy="18871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8646A8-8CED-4633-9F0D-49684A42EE2C}">
      <dsp:nvSpPr>
        <dsp:cNvPr id="0" name=""/>
        <dsp:cNvSpPr/>
      </dsp:nvSpPr>
      <dsp:spPr>
        <a:xfrm>
          <a:off x="8351550" y="779125"/>
          <a:ext cx="1082812" cy="1082812"/>
        </a:xfrm>
        <a:prstGeom prst="rect">
          <a:avLst/>
        </a:prstGeom>
        <a:solidFill>
          <a:schemeClr val="bg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D8A59B-6638-419D-8BE3-54163E865C90}">
      <dsp:nvSpPr>
        <dsp:cNvPr id="0" name=""/>
        <dsp:cNvSpPr/>
      </dsp:nvSpPr>
      <dsp:spPr>
        <a:xfrm>
          <a:off x="7346081" y="2851938"/>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GB" sz="2700" kern="1200" dirty="0"/>
            <a:t>Travel training</a:t>
          </a:r>
          <a:endParaRPr lang="en-US" sz="2700" kern="1200" dirty="0"/>
        </a:p>
      </dsp:txBody>
      <dsp:txXfrm>
        <a:off x="7346081" y="2851938"/>
        <a:ext cx="30937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292207-5DF1-409F-B7EA-41AF676EBF84}">
      <dsp:nvSpPr>
        <dsp:cNvPr id="0" name=""/>
        <dsp:cNvSpPr/>
      </dsp:nvSpPr>
      <dsp:spPr>
        <a:xfrm>
          <a:off x="82613" y="90072"/>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394F32-89A9-47BC-99B8-53796EC96739}">
      <dsp:nvSpPr>
        <dsp:cNvPr id="0" name=""/>
        <dsp:cNvSpPr/>
      </dsp:nvSpPr>
      <dsp:spPr>
        <a:xfrm>
          <a:off x="271034" y="27849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0DA5FC-B5FE-47D9-A164-EED610E5E022}">
      <dsp:nvSpPr>
        <dsp:cNvPr id="0" name=""/>
        <dsp:cNvSpPr/>
      </dsp:nvSpPr>
      <dsp:spPr>
        <a:xfrm>
          <a:off x="1172126"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As part of the application process, applicants are invited to attend an Assessment Afternoon.</a:t>
          </a:r>
          <a:endParaRPr lang="en-US" sz="1400" kern="1200" dirty="0"/>
        </a:p>
      </dsp:txBody>
      <dsp:txXfrm>
        <a:off x="1172126" y="90072"/>
        <a:ext cx="2114937" cy="897246"/>
      </dsp:txXfrm>
    </dsp:sp>
    <dsp:sp modelId="{3A97F4D0-5C48-4884-A89E-F6AD26B5BD64}">
      <dsp:nvSpPr>
        <dsp:cNvPr id="0" name=""/>
        <dsp:cNvSpPr/>
      </dsp:nvSpPr>
      <dsp:spPr>
        <a:xfrm>
          <a:off x="3655575" y="90072"/>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9E7BCE-175B-43E1-9B09-D29D74922375}">
      <dsp:nvSpPr>
        <dsp:cNvPr id="0" name=""/>
        <dsp:cNvSpPr/>
      </dsp:nvSpPr>
      <dsp:spPr>
        <a:xfrm>
          <a:off x="3843996" y="27849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F2F6CF-45D6-428A-908D-36B776A40930}">
      <dsp:nvSpPr>
        <dsp:cNvPr id="0" name=""/>
        <dsp:cNvSpPr/>
      </dsp:nvSpPr>
      <dsp:spPr>
        <a:xfrm>
          <a:off x="4745088"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endParaRPr lang="en-GB" sz="1400" kern="1200" dirty="0"/>
        </a:p>
        <a:p>
          <a:pPr marL="0" lvl="0" indent="0" algn="l" defTabSz="622300">
            <a:lnSpc>
              <a:spcPct val="100000"/>
            </a:lnSpc>
            <a:spcBef>
              <a:spcPct val="0"/>
            </a:spcBef>
            <a:spcAft>
              <a:spcPct val="35000"/>
            </a:spcAft>
            <a:buNone/>
          </a:pPr>
          <a:endParaRPr lang="en-GB" sz="1400" kern="1200" dirty="0"/>
        </a:p>
        <a:p>
          <a:pPr marL="0" lvl="0" indent="0" algn="l" defTabSz="622300">
            <a:lnSpc>
              <a:spcPct val="100000"/>
            </a:lnSpc>
            <a:spcBef>
              <a:spcPct val="0"/>
            </a:spcBef>
            <a:spcAft>
              <a:spcPct val="35000"/>
            </a:spcAft>
            <a:buNone/>
          </a:pPr>
          <a:endParaRPr lang="en-GB" sz="1400" kern="1200" dirty="0"/>
        </a:p>
        <a:p>
          <a:pPr marL="0" lvl="0" indent="0" algn="l" defTabSz="622300">
            <a:lnSpc>
              <a:spcPct val="100000"/>
            </a:lnSpc>
            <a:spcBef>
              <a:spcPct val="0"/>
            </a:spcBef>
            <a:spcAft>
              <a:spcPct val="35000"/>
            </a:spcAft>
            <a:buNone/>
          </a:pPr>
          <a:r>
            <a:rPr lang="en-GB" sz="1400" kern="1200" dirty="0"/>
            <a:t>This is designed to be a relaxed, enjoyable, and supportive experience where students can take part in a variety of practical and team building activities.</a:t>
          </a:r>
        </a:p>
        <a:p>
          <a:pPr marL="0" lvl="0" indent="0" algn="l" defTabSz="622300">
            <a:lnSpc>
              <a:spcPct val="100000"/>
            </a:lnSpc>
            <a:spcBef>
              <a:spcPct val="0"/>
            </a:spcBef>
            <a:spcAft>
              <a:spcPct val="35000"/>
            </a:spcAft>
            <a:buNone/>
          </a:pPr>
          <a:endParaRPr lang="en-US" sz="1400" kern="1200" dirty="0"/>
        </a:p>
      </dsp:txBody>
      <dsp:txXfrm>
        <a:off x="4745088" y="90072"/>
        <a:ext cx="2114937" cy="897246"/>
      </dsp:txXfrm>
    </dsp:sp>
    <dsp:sp modelId="{01F222B6-B0F2-4DA3-A358-945D8185D6C1}">
      <dsp:nvSpPr>
        <dsp:cNvPr id="0" name=""/>
        <dsp:cNvSpPr/>
      </dsp:nvSpPr>
      <dsp:spPr>
        <a:xfrm>
          <a:off x="7228536" y="90072"/>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06029B-C619-4983-8206-8ACE25C35C1D}">
      <dsp:nvSpPr>
        <dsp:cNvPr id="0" name=""/>
        <dsp:cNvSpPr/>
      </dsp:nvSpPr>
      <dsp:spPr>
        <a:xfrm>
          <a:off x="7416958" y="27849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66D982-49EB-4ACC-B1EA-4E5B4C5032AF}">
      <dsp:nvSpPr>
        <dsp:cNvPr id="0" name=""/>
        <dsp:cNvSpPr/>
      </dsp:nvSpPr>
      <dsp:spPr>
        <a:xfrm>
          <a:off x="8318049"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Demonstrate skills such as communication, problem-solving, and teamwork. </a:t>
          </a:r>
          <a:endParaRPr lang="en-US" sz="1400" kern="1200" dirty="0"/>
        </a:p>
      </dsp:txBody>
      <dsp:txXfrm>
        <a:off x="8318049" y="90072"/>
        <a:ext cx="2114937" cy="897246"/>
      </dsp:txXfrm>
    </dsp:sp>
    <dsp:sp modelId="{D6784795-2E87-4E7A-9048-1079E2117842}">
      <dsp:nvSpPr>
        <dsp:cNvPr id="0" name=""/>
        <dsp:cNvSpPr/>
      </dsp:nvSpPr>
      <dsp:spPr>
        <a:xfrm>
          <a:off x="82613" y="1727045"/>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C8F885-4299-4C37-A53F-EAEC4522065D}">
      <dsp:nvSpPr>
        <dsp:cNvPr id="0" name=""/>
        <dsp:cNvSpPr/>
      </dsp:nvSpPr>
      <dsp:spPr>
        <a:xfrm>
          <a:off x="271034" y="1915467"/>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2CE6C1-23ED-4DE3-B0F0-54F42AC9319D}">
      <dsp:nvSpPr>
        <dsp:cNvPr id="0" name=""/>
        <dsp:cNvSpPr/>
      </dsp:nvSpPr>
      <dsp:spPr>
        <a:xfrm>
          <a:off x="1172126"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Metet other young people from the programme and get to know our staff, Job Coaches, and the SHEAF team.</a:t>
          </a:r>
          <a:endParaRPr lang="en-US" sz="1400" kern="1200" dirty="0"/>
        </a:p>
      </dsp:txBody>
      <dsp:txXfrm>
        <a:off x="1172126" y="1727045"/>
        <a:ext cx="2114937" cy="897246"/>
      </dsp:txXfrm>
    </dsp:sp>
    <dsp:sp modelId="{892898D0-2456-4800-AED0-127B7C989357}">
      <dsp:nvSpPr>
        <dsp:cNvPr id="0" name=""/>
        <dsp:cNvSpPr/>
      </dsp:nvSpPr>
      <dsp:spPr>
        <a:xfrm>
          <a:off x="3699118" y="1815038"/>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B26F71-AD1E-4DDC-854B-347227179B89}">
      <dsp:nvSpPr>
        <dsp:cNvPr id="0" name=""/>
        <dsp:cNvSpPr/>
      </dsp:nvSpPr>
      <dsp:spPr>
        <a:xfrm>
          <a:off x="3843996" y="1915467"/>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D8C3E0-B416-44BF-904A-711FD4425E6D}">
      <dsp:nvSpPr>
        <dsp:cNvPr id="0" name=""/>
        <dsp:cNvSpPr/>
      </dsp:nvSpPr>
      <dsp:spPr>
        <a:xfrm>
          <a:off x="4745088"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Learn more about what a Supported Internship involves.</a:t>
          </a:r>
          <a:endParaRPr lang="en-US" sz="1400" kern="1200" dirty="0"/>
        </a:p>
      </dsp:txBody>
      <dsp:txXfrm>
        <a:off x="4745088" y="1727045"/>
        <a:ext cx="2114937" cy="897246"/>
      </dsp:txXfrm>
    </dsp:sp>
    <dsp:sp modelId="{71DB6D15-5CAC-4E18-998A-A6329C047873}">
      <dsp:nvSpPr>
        <dsp:cNvPr id="0" name=""/>
        <dsp:cNvSpPr/>
      </dsp:nvSpPr>
      <dsp:spPr>
        <a:xfrm>
          <a:off x="7228536" y="1727045"/>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1BEB20-4AFD-46D6-BBF9-EC70FA24FE11}">
      <dsp:nvSpPr>
        <dsp:cNvPr id="0" name=""/>
        <dsp:cNvSpPr/>
      </dsp:nvSpPr>
      <dsp:spPr>
        <a:xfrm>
          <a:off x="7416958" y="1915467"/>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50990E-A2D4-4D95-8889-2B8871BF2115}">
      <dsp:nvSpPr>
        <dsp:cNvPr id="0" name=""/>
        <dsp:cNvSpPr/>
      </dsp:nvSpPr>
      <dsp:spPr>
        <a:xfrm>
          <a:off x="8318049"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The Assessment Afternoon is not a test or exam. It is an opportunity for us to get to know each student, understand their strengths and interests, and ensure that the programme is the right fit for their future aspirations.</a:t>
          </a:r>
          <a:endParaRPr lang="en-US" sz="1400" kern="1200" dirty="0"/>
        </a:p>
      </dsp:txBody>
      <dsp:txXfrm>
        <a:off x="8318049" y="1727045"/>
        <a:ext cx="2114937" cy="897246"/>
      </dsp:txXfrm>
    </dsp:sp>
    <dsp:sp modelId="{AC4253A3-D380-4392-B0EC-7B702FBF9CBA}">
      <dsp:nvSpPr>
        <dsp:cNvPr id="0" name=""/>
        <dsp:cNvSpPr/>
      </dsp:nvSpPr>
      <dsp:spPr>
        <a:xfrm>
          <a:off x="82613" y="3364019"/>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D1CA46-7295-43FE-93F3-66CC5099768D}">
      <dsp:nvSpPr>
        <dsp:cNvPr id="0" name=""/>
        <dsp:cNvSpPr/>
      </dsp:nvSpPr>
      <dsp:spPr>
        <a:xfrm>
          <a:off x="271034" y="3552441"/>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4DE829-EC71-44F6-8961-EA289C15DDDB}">
      <dsp:nvSpPr>
        <dsp:cNvPr id="0" name=""/>
        <dsp:cNvSpPr/>
      </dsp:nvSpPr>
      <dsp:spPr>
        <a:xfrm>
          <a:off x="1172126" y="336401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We aim to create a welcoming environment where students can feel comfortable, have fun, and showcase their potential</a:t>
          </a:r>
          <a:endParaRPr lang="en-US" sz="1400" kern="1200" dirty="0"/>
        </a:p>
      </dsp:txBody>
      <dsp:txXfrm>
        <a:off x="1172126" y="3364019"/>
        <a:ext cx="2114937" cy="8972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2B462E-CEE4-4E1A-A21E-4DC3D4D689B8}">
      <dsp:nvSpPr>
        <dsp:cNvPr id="0" name=""/>
        <dsp:cNvSpPr/>
      </dsp:nvSpPr>
      <dsp:spPr>
        <a:xfrm>
          <a:off x="0" y="697598"/>
          <a:ext cx="10515600" cy="5405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  Applications Open Now</a:t>
          </a:r>
          <a:endParaRPr lang="en-US" sz="2200" kern="1200"/>
        </a:p>
      </dsp:txBody>
      <dsp:txXfrm>
        <a:off x="26387" y="723985"/>
        <a:ext cx="10462826" cy="487766"/>
      </dsp:txXfrm>
    </dsp:sp>
    <dsp:sp modelId="{43376EEA-0590-4A15-B658-2FC72A5CE9B5}">
      <dsp:nvSpPr>
        <dsp:cNvPr id="0" name=""/>
        <dsp:cNvSpPr/>
      </dsp:nvSpPr>
      <dsp:spPr>
        <a:xfrm>
          <a:off x="0" y="1301499"/>
          <a:ext cx="10515600" cy="54054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Please book  a consultation with Lauren McAuley  -sheafadmissions@sheffield.gov.uk </a:t>
          </a:r>
          <a:endParaRPr lang="en-US" sz="2200" kern="1200" dirty="0"/>
        </a:p>
      </dsp:txBody>
      <dsp:txXfrm>
        <a:off x="26387" y="1327886"/>
        <a:ext cx="10462826" cy="487766"/>
      </dsp:txXfrm>
    </dsp:sp>
    <dsp:sp modelId="{5D5574CA-17A0-4104-8A10-C10332EF2FA7}">
      <dsp:nvSpPr>
        <dsp:cNvPr id="0" name=""/>
        <dsp:cNvSpPr/>
      </dsp:nvSpPr>
      <dsp:spPr>
        <a:xfrm>
          <a:off x="0" y="1905399"/>
          <a:ext cx="10515600" cy="54054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Book a visit to our centre to look at what we can offer – 0114 403 1007   </a:t>
          </a:r>
          <a:endParaRPr lang="en-US" sz="2200" kern="1200" dirty="0"/>
        </a:p>
      </dsp:txBody>
      <dsp:txXfrm>
        <a:off x="26387" y="1931786"/>
        <a:ext cx="10462826" cy="487766"/>
      </dsp:txXfrm>
    </dsp:sp>
    <dsp:sp modelId="{DEBA312B-4D25-4D66-A2DB-C74BC9E7AFB4}">
      <dsp:nvSpPr>
        <dsp:cNvPr id="0" name=""/>
        <dsp:cNvSpPr/>
      </dsp:nvSpPr>
      <dsp:spPr>
        <a:xfrm>
          <a:off x="0" y="2509299"/>
          <a:ext cx="10515600" cy="54054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Interview/assessment process is via application and assessment day.</a:t>
          </a:r>
          <a:endParaRPr lang="en-US" sz="2200" kern="1200" dirty="0"/>
        </a:p>
      </dsp:txBody>
      <dsp:txXfrm>
        <a:off x="26387" y="2535686"/>
        <a:ext cx="10462826" cy="487766"/>
      </dsp:txXfrm>
    </dsp:sp>
    <dsp:sp modelId="{7330B8FF-3B92-4289-8138-1EE04C3C62F1}">
      <dsp:nvSpPr>
        <dsp:cNvPr id="0" name=""/>
        <dsp:cNvSpPr/>
      </dsp:nvSpPr>
      <dsp:spPr>
        <a:xfrm>
          <a:off x="0" y="3113199"/>
          <a:ext cx="10515600" cy="540540"/>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 Lauren McAuley or transitions Lead</a:t>
          </a:r>
        </a:p>
      </dsp:txBody>
      <dsp:txXfrm>
        <a:off x="26387" y="3139586"/>
        <a:ext cx="10462826" cy="487766"/>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2D8625-D398-4A67-9053-4E4F3BEC78B2}" type="datetimeFigureOut">
              <a:rPr lang="en-GB" smtClean="0"/>
              <a:t>14/10/2026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27B4DF-BF17-4891-BFC2-827B7B919B26}" type="slidenum">
              <a:rPr lang="en-GB" smtClean="0"/>
              <a:t>‹#›</a:t>
            </a:fld>
            <a:endParaRPr lang="en-GB"/>
          </a:p>
        </p:txBody>
      </p:sp>
    </p:spTree>
    <p:extLst>
      <p:ext uri="{BB962C8B-B14F-4D97-AF65-F5344CB8AC3E}">
        <p14:creationId xmlns:p14="http://schemas.microsoft.com/office/powerpoint/2010/main" val="2439216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427B4DF-BF17-4891-BFC2-827B7B919B26}" type="slidenum">
              <a:rPr lang="en-GB" smtClean="0"/>
              <a:t>9</a:t>
            </a:fld>
            <a:endParaRPr lang="en-GB"/>
          </a:p>
        </p:txBody>
      </p:sp>
    </p:spTree>
    <p:extLst>
      <p:ext uri="{BB962C8B-B14F-4D97-AF65-F5344CB8AC3E}">
        <p14:creationId xmlns:p14="http://schemas.microsoft.com/office/powerpoint/2010/main" val="4049942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E20A1-520C-0723-85B4-8D6304FCA24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E7D1669-B2DB-305D-6844-366764415F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8C596F3-AE7A-A1B9-3DE0-56EF8A2E7CAE}"/>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5" name="Footer Placeholder 4">
            <a:extLst>
              <a:ext uri="{FF2B5EF4-FFF2-40B4-BE49-F238E27FC236}">
                <a16:creationId xmlns:a16="http://schemas.microsoft.com/office/drawing/2014/main" id="{FAD8F024-4EE4-242C-8D03-0E2B001203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873278-45E6-3558-DDA6-B1BB6CFEDA50}"/>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547588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5F2B7-5883-6810-CA3D-E3A402968F0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0F1855-C368-C283-E286-64FF8610BA2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CFB8F48-8FA9-0170-77AC-C24F124C0F8F}"/>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5" name="Footer Placeholder 4">
            <a:extLst>
              <a:ext uri="{FF2B5EF4-FFF2-40B4-BE49-F238E27FC236}">
                <a16:creationId xmlns:a16="http://schemas.microsoft.com/office/drawing/2014/main" id="{5751C3D7-2A36-EF73-07BE-9B5841525A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E1C1D8-6F11-095A-A803-1BF0DE057A59}"/>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125332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41074-3E44-209F-3190-6F4740687B0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7907D85-0786-586F-3C2A-D337A6B54F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40EDB07-4294-CC98-E004-AD5B6C605713}"/>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5" name="Footer Placeholder 4">
            <a:extLst>
              <a:ext uri="{FF2B5EF4-FFF2-40B4-BE49-F238E27FC236}">
                <a16:creationId xmlns:a16="http://schemas.microsoft.com/office/drawing/2014/main" id="{B55359C8-352D-1DB8-A510-4F1646D5AF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6B42E5-7AD3-8259-6C4D-0126AD1437AA}"/>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2168468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6D5B4-2B77-D5BE-7811-749D9B0FFD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132D318-5725-E1A6-F1F2-9B60CAE5A8D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0C12EC7-2676-FA76-6551-05A7B8982FA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15AD172-FD4C-9FE4-97AB-221A22A50A02}"/>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6" name="Footer Placeholder 5">
            <a:extLst>
              <a:ext uri="{FF2B5EF4-FFF2-40B4-BE49-F238E27FC236}">
                <a16:creationId xmlns:a16="http://schemas.microsoft.com/office/drawing/2014/main" id="{250D8240-3B74-EBAD-DCE0-CD2C0B217D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A5AE70-F31B-C2C6-2999-D835A7C7F3F9}"/>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2408618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C14DD-83B5-CF54-0E92-D6B0D868C59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7F2C4256-9DC5-4AD5-C5FC-1AF50E4A59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C16F304-92B2-B670-12E6-04106716887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121941E-1C73-E166-050C-B20BA1AB8E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4269B3A-DDA3-CB2B-371D-83F921EEF0D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B636D62-0C2B-C0D0-C96C-32C3322CE3E4}"/>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8" name="Footer Placeholder 7">
            <a:extLst>
              <a:ext uri="{FF2B5EF4-FFF2-40B4-BE49-F238E27FC236}">
                <a16:creationId xmlns:a16="http://schemas.microsoft.com/office/drawing/2014/main" id="{A4D8E4D3-1084-ACF2-68E1-758CCCF1AAC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14757ED-D47F-9F84-D68C-6E70DEAF2FFB}"/>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1947174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609A-A101-6B2C-EFE9-593CBEA88EB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E761403-5503-3126-8368-25F7E2A9B9C9}"/>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4" name="Footer Placeholder 3">
            <a:extLst>
              <a:ext uri="{FF2B5EF4-FFF2-40B4-BE49-F238E27FC236}">
                <a16:creationId xmlns:a16="http://schemas.microsoft.com/office/drawing/2014/main" id="{441EB1A7-7810-86C2-33FF-0F57784CFE6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B2F688B-3359-1702-4032-33E57DE64405}"/>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3160561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B96EE3-478D-A6C9-1235-07E51D7D0F99}"/>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3" name="Footer Placeholder 2">
            <a:extLst>
              <a:ext uri="{FF2B5EF4-FFF2-40B4-BE49-F238E27FC236}">
                <a16:creationId xmlns:a16="http://schemas.microsoft.com/office/drawing/2014/main" id="{11168C36-074E-378A-063F-49A7CB00924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B0D37AC-6F9A-6AFF-58F8-0B6C26656EE8}"/>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3695713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2E5FF-892F-6A18-B5ED-57ED50FE231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EC82DC6-4242-F938-5135-F8E380C60B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6B76C59-802F-BE19-97AE-663A6CD278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28985BD-5CB2-CEC0-51F1-1CC7183849BA}"/>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6" name="Footer Placeholder 5">
            <a:extLst>
              <a:ext uri="{FF2B5EF4-FFF2-40B4-BE49-F238E27FC236}">
                <a16:creationId xmlns:a16="http://schemas.microsoft.com/office/drawing/2014/main" id="{AFE5949C-FB08-2A15-D949-21D10B291B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0D450D-B475-56D4-EFAF-26B57FCE429E}"/>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1257103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6555B-6A61-0FAC-5E14-60645EDEA3E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AE56861-8A66-FC60-556A-7FAB716CDC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3391DF6-AA60-5859-782F-35B3D47864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A2AF38E-5F1D-EE55-BD91-7F0BA3C9AB72}"/>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6" name="Footer Placeholder 5">
            <a:extLst>
              <a:ext uri="{FF2B5EF4-FFF2-40B4-BE49-F238E27FC236}">
                <a16:creationId xmlns:a16="http://schemas.microsoft.com/office/drawing/2014/main" id="{32A4F791-6B98-FEBD-56F7-6D67ED1EBE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570614-43D3-0EFC-7568-B92ECBB0389E}"/>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7215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8253-5FDA-1D09-3943-9C749585AF9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FFB09B8-9365-7D81-7DDA-B54DA5671F0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6A0A92A-6E21-D305-D870-926F7F1BCA69}"/>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5" name="Footer Placeholder 4">
            <a:extLst>
              <a:ext uri="{FF2B5EF4-FFF2-40B4-BE49-F238E27FC236}">
                <a16:creationId xmlns:a16="http://schemas.microsoft.com/office/drawing/2014/main" id="{46752116-FB95-FE9B-04AB-E0FCC7C8C0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750B46-A06F-7F65-0A23-9DCEF941C925}"/>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4107381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C19C46-F611-BE0C-B85B-53C32C0BA31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05BC3B0-2547-E9A6-6ABC-9155223DEBC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7A7B372-9E2B-B26A-E594-EBF5A7271E60}"/>
              </a:ext>
            </a:extLst>
          </p:cNvPr>
          <p:cNvSpPr>
            <a:spLocks noGrp="1"/>
          </p:cNvSpPr>
          <p:nvPr>
            <p:ph type="dt" sz="half" idx="10"/>
          </p:nvPr>
        </p:nvSpPr>
        <p:spPr/>
        <p:txBody>
          <a:bodyPr/>
          <a:lstStyle/>
          <a:p>
            <a:fld id="{6A6F3C2E-0793-4677-861C-5B4E2758677E}" type="datetimeFigureOut">
              <a:rPr lang="en-GB" smtClean="0"/>
              <a:t>14/10/2026</a:t>
            </a:fld>
            <a:endParaRPr lang="en-GB"/>
          </a:p>
        </p:txBody>
      </p:sp>
      <p:sp>
        <p:nvSpPr>
          <p:cNvPr id="5" name="Footer Placeholder 4">
            <a:extLst>
              <a:ext uri="{FF2B5EF4-FFF2-40B4-BE49-F238E27FC236}">
                <a16:creationId xmlns:a16="http://schemas.microsoft.com/office/drawing/2014/main" id="{6195822C-E8B6-5C31-FD43-368CC80CC3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205716-1A1A-35AC-0BB1-16C29BB45B69}"/>
              </a:ext>
            </a:extLst>
          </p:cNvPr>
          <p:cNvSpPr>
            <a:spLocks noGrp="1"/>
          </p:cNvSpPr>
          <p:nvPr>
            <p:ph type="sldNum" sz="quarter" idx="12"/>
          </p:nvPr>
        </p:nvSpPr>
        <p:spPr/>
        <p:txBody>
          <a:bodyPr/>
          <a:lstStyle/>
          <a:p>
            <a:fld id="{C223BBC8-D763-4F7F-9D94-43C3F420C015}" type="slidenum">
              <a:rPr lang="en-GB" smtClean="0"/>
              <a:t>‹#›</a:t>
            </a:fld>
            <a:endParaRPr lang="en-GB"/>
          </a:p>
        </p:txBody>
      </p:sp>
    </p:spTree>
    <p:extLst>
      <p:ext uri="{BB962C8B-B14F-4D97-AF65-F5344CB8AC3E}">
        <p14:creationId xmlns:p14="http://schemas.microsoft.com/office/powerpoint/2010/main" val="820571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20F8EA-96E5-F62B-7A9B-D6BCECC03C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06FB2F4-EA14-F2A0-A30F-7B507EABE5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F1579B4-1B4A-59B3-6F8C-BCAF6A3A3C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6F3C2E-0793-4677-861C-5B4E2758677E}" type="datetimeFigureOut">
              <a:rPr lang="en-GB" smtClean="0"/>
              <a:t>14/10/2026</a:t>
            </a:fld>
            <a:endParaRPr lang="en-GB"/>
          </a:p>
        </p:txBody>
      </p:sp>
      <p:sp>
        <p:nvSpPr>
          <p:cNvPr id="5" name="Footer Placeholder 4">
            <a:extLst>
              <a:ext uri="{FF2B5EF4-FFF2-40B4-BE49-F238E27FC236}">
                <a16:creationId xmlns:a16="http://schemas.microsoft.com/office/drawing/2014/main" id="{A713D2E8-2724-133E-0AD5-93A19DB9B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C3FDB03-36BA-1BD1-B5D2-1E7A7B3F84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23BBC8-D763-4F7F-9D94-43C3F420C015}" type="slidenum">
              <a:rPr lang="en-GB" smtClean="0"/>
              <a:t>‹#›</a:t>
            </a:fld>
            <a:endParaRPr lang="en-GB"/>
          </a:p>
        </p:txBody>
      </p:sp>
    </p:spTree>
    <p:extLst>
      <p:ext uri="{BB962C8B-B14F-4D97-AF65-F5344CB8AC3E}">
        <p14:creationId xmlns:p14="http://schemas.microsoft.com/office/powerpoint/2010/main" val="1758933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3.xml"/><Relationship Id="rId7" Type="http://schemas.openxmlformats.org/officeDocument/2006/relationships/image" Target="../media/image1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7A8D49-BF0F-2FFE-2899-AFDD26C4ABFE}"/>
              </a:ext>
            </a:extLst>
          </p:cNvPr>
          <p:cNvSpPr>
            <a:spLocks noGrp="1"/>
          </p:cNvSpPr>
          <p:nvPr>
            <p:ph type="ctrTitle"/>
          </p:nvPr>
        </p:nvSpPr>
        <p:spPr>
          <a:xfrm>
            <a:off x="1285241" y="1008993"/>
            <a:ext cx="9231410" cy="3542045"/>
          </a:xfrm>
        </p:spPr>
        <p:txBody>
          <a:bodyPr anchor="b">
            <a:normAutofit/>
          </a:bodyPr>
          <a:lstStyle/>
          <a:p>
            <a:pPr algn="l"/>
            <a:r>
              <a:rPr lang="en-GB" sz="11500" dirty="0"/>
              <a:t>Sheaf Training</a:t>
            </a:r>
          </a:p>
        </p:txBody>
      </p:sp>
      <p:sp>
        <p:nvSpPr>
          <p:cNvPr id="3" name="Subtitle 2">
            <a:extLst>
              <a:ext uri="{FF2B5EF4-FFF2-40B4-BE49-F238E27FC236}">
                <a16:creationId xmlns:a16="http://schemas.microsoft.com/office/drawing/2014/main" id="{BCF031AA-3CC1-62AB-9227-E2B1FADC18B9}"/>
              </a:ext>
            </a:extLst>
          </p:cNvPr>
          <p:cNvSpPr>
            <a:spLocks noGrp="1"/>
          </p:cNvSpPr>
          <p:nvPr>
            <p:ph type="subTitle" idx="1"/>
          </p:nvPr>
        </p:nvSpPr>
        <p:spPr>
          <a:xfrm>
            <a:off x="1285241" y="4582814"/>
            <a:ext cx="7132335" cy="1312657"/>
          </a:xfrm>
        </p:spPr>
        <p:txBody>
          <a:bodyPr anchor="t">
            <a:normAutofit/>
          </a:bodyPr>
          <a:lstStyle/>
          <a:p>
            <a:pPr algn="l"/>
            <a:r>
              <a:rPr lang="en-GB" sz="3200" b="1" dirty="0">
                <a:solidFill>
                  <a:srgbClr val="0070C0"/>
                </a:solidFill>
              </a:rPr>
              <a:t>Supported Internship Programme</a:t>
            </a:r>
          </a:p>
        </p:txBody>
      </p:sp>
      <p:pic>
        <p:nvPicPr>
          <p:cNvPr id="5" name="Picture 4">
            <a:extLst>
              <a:ext uri="{FF2B5EF4-FFF2-40B4-BE49-F238E27FC236}">
                <a16:creationId xmlns:a16="http://schemas.microsoft.com/office/drawing/2014/main" id="{ACD9FBE3-D80C-9F75-19B1-FA4308156BDE}"/>
              </a:ext>
            </a:extLst>
          </p:cNvPr>
          <p:cNvPicPr>
            <a:picLocks noChangeAspect="1"/>
          </p:cNvPicPr>
          <p:nvPr/>
        </p:nvPicPr>
        <p:blipFill>
          <a:blip r:embed="rId2"/>
          <a:stretch>
            <a:fillRect/>
          </a:stretch>
        </p:blipFill>
        <p:spPr>
          <a:xfrm>
            <a:off x="7461885" y="962542"/>
            <a:ext cx="3291840" cy="1775012"/>
          </a:xfrm>
          <a:prstGeom prst="rect">
            <a:avLst/>
          </a:prstGeom>
        </p:spPr>
      </p:pic>
    </p:spTree>
    <p:extLst>
      <p:ext uri="{BB962C8B-B14F-4D97-AF65-F5344CB8AC3E}">
        <p14:creationId xmlns:p14="http://schemas.microsoft.com/office/powerpoint/2010/main" val="1347557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4D0584-32CB-07F0-DB27-AF4F18228EAA}"/>
              </a:ext>
            </a:extLst>
          </p:cNvPr>
          <p:cNvSpPr>
            <a:spLocks noGrp="1"/>
          </p:cNvSpPr>
          <p:nvPr>
            <p:ph type="title"/>
          </p:nvPr>
        </p:nvSpPr>
        <p:spPr>
          <a:xfrm>
            <a:off x="1075767" y="1188637"/>
            <a:ext cx="2988234" cy="4480726"/>
          </a:xfrm>
        </p:spPr>
        <p:txBody>
          <a:bodyPr>
            <a:normAutofit/>
          </a:bodyPr>
          <a:lstStyle/>
          <a:p>
            <a:pPr algn="r"/>
            <a:r>
              <a:rPr lang="en-GB" sz="4100" dirty="0"/>
              <a:t>Supported Internship Programmes</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6" name="Content Placeholder 2">
            <a:extLst>
              <a:ext uri="{FF2B5EF4-FFF2-40B4-BE49-F238E27FC236}">
                <a16:creationId xmlns:a16="http://schemas.microsoft.com/office/drawing/2014/main" id="{7A465ECC-A7D4-C098-9CCA-8B2E126A0139}"/>
              </a:ext>
            </a:extLst>
          </p:cNvPr>
          <p:cNvGraphicFramePr>
            <a:graphicFrameLocks noGrp="1"/>
          </p:cNvGraphicFramePr>
          <p:nvPr>
            <p:ph idx="1"/>
          </p:nvPr>
        </p:nvGraphicFramePr>
        <p:xfrm>
          <a:off x="5255260" y="1648870"/>
          <a:ext cx="4702848" cy="3560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9682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6EFF-6838-03B4-2F60-6603555E0937}"/>
              </a:ext>
            </a:extLst>
          </p:cNvPr>
          <p:cNvSpPr>
            <a:spLocks noGrp="1"/>
          </p:cNvSpPr>
          <p:nvPr>
            <p:ph type="title"/>
          </p:nvPr>
        </p:nvSpPr>
        <p:spPr>
          <a:xfrm>
            <a:off x="692570" y="151461"/>
            <a:ext cx="3910931" cy="4480726"/>
          </a:xfrm>
        </p:spPr>
        <p:txBody>
          <a:bodyPr>
            <a:normAutofit/>
          </a:bodyPr>
          <a:lstStyle/>
          <a:p>
            <a:pPr algn="ctr"/>
            <a:r>
              <a:rPr lang="en-GB" sz="4800" dirty="0"/>
              <a:t>Pre-internship </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E73E9F8-4F5E-630C-91EA-82E08E446451}"/>
              </a:ext>
            </a:extLst>
          </p:cNvPr>
          <p:cNvSpPr>
            <a:spLocks noGrp="1"/>
          </p:cNvSpPr>
          <p:nvPr>
            <p:ph idx="1"/>
          </p:nvPr>
        </p:nvSpPr>
        <p:spPr>
          <a:xfrm>
            <a:off x="5255260" y="1648870"/>
            <a:ext cx="4702848" cy="3560260"/>
          </a:xfrm>
        </p:spPr>
        <p:txBody>
          <a:bodyPr anchor="ctr">
            <a:noAutofit/>
          </a:bodyPr>
          <a:lstStyle/>
          <a:p>
            <a:r>
              <a:rPr lang="en-GB" sz="1800" b="1" dirty="0"/>
              <a:t>Introduction to internships as a key pathway into employment.</a:t>
            </a:r>
          </a:p>
          <a:p>
            <a:r>
              <a:rPr lang="en-GB" sz="1800" b="1" dirty="0"/>
              <a:t>Learners will be offered structured, short-term work placements designed to provide meaningful exposure to real workplace environments.</a:t>
            </a:r>
          </a:p>
          <a:p>
            <a:r>
              <a:rPr lang="en-GB" sz="1800" b="1" dirty="0"/>
              <a:t>As part of the curriculum, learners will engage in practical experiences that support the development of essential employability skills.</a:t>
            </a:r>
          </a:p>
          <a:p>
            <a:r>
              <a:rPr lang="en-GB" sz="1800" b="1" dirty="0"/>
              <a:t>The programme focuses on preparing for progression into the supported Internship programme (SIP) colleges, or sustainable employment by building confidence, independence and workplace readiness</a:t>
            </a:r>
          </a:p>
          <a:p>
            <a:r>
              <a:rPr lang="en-GB" sz="1800" b="1" dirty="0"/>
              <a:t>Achieve an accredited Gateway qualification at Entry 3</a:t>
            </a:r>
          </a:p>
        </p:txBody>
      </p:sp>
      <p:pic>
        <p:nvPicPr>
          <p:cNvPr id="5" name="Picture 4">
            <a:extLst>
              <a:ext uri="{FF2B5EF4-FFF2-40B4-BE49-F238E27FC236}">
                <a16:creationId xmlns:a16="http://schemas.microsoft.com/office/drawing/2014/main" id="{37DC9463-9DA3-5844-384A-CA0B9EF63299}"/>
              </a:ext>
            </a:extLst>
          </p:cNvPr>
          <p:cNvPicPr>
            <a:picLocks noChangeAspect="1"/>
          </p:cNvPicPr>
          <p:nvPr/>
        </p:nvPicPr>
        <p:blipFill>
          <a:blip r:embed="rId2"/>
          <a:stretch>
            <a:fillRect/>
          </a:stretch>
        </p:blipFill>
        <p:spPr>
          <a:xfrm>
            <a:off x="1451405" y="3066005"/>
            <a:ext cx="2143125" cy="2143125"/>
          </a:xfrm>
          <a:prstGeom prst="rect">
            <a:avLst/>
          </a:prstGeom>
        </p:spPr>
      </p:pic>
    </p:spTree>
    <p:extLst>
      <p:ext uri="{BB962C8B-B14F-4D97-AF65-F5344CB8AC3E}">
        <p14:creationId xmlns:p14="http://schemas.microsoft.com/office/powerpoint/2010/main" val="911801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2D66C9-CB1E-EDE1-E5AE-CC1ED32F58D7}"/>
              </a:ext>
            </a:extLst>
          </p:cNvPr>
          <p:cNvSpPr>
            <a:spLocks noGrp="1"/>
          </p:cNvSpPr>
          <p:nvPr>
            <p:ph type="title"/>
          </p:nvPr>
        </p:nvSpPr>
        <p:spPr>
          <a:xfrm>
            <a:off x="1065099" y="-3568"/>
            <a:ext cx="2988234" cy="4480726"/>
          </a:xfrm>
        </p:spPr>
        <p:txBody>
          <a:bodyPr>
            <a:normAutofit/>
          </a:bodyPr>
          <a:lstStyle/>
          <a:p>
            <a:pPr algn="r"/>
            <a:r>
              <a:rPr lang="en-GB" sz="4600" dirty="0"/>
              <a:t>Supported Internship Programme</a:t>
            </a:r>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FDF245E-77A0-C70F-36A7-3CC3DDBCC148}"/>
              </a:ext>
            </a:extLst>
          </p:cNvPr>
          <p:cNvSpPr>
            <a:spLocks noGrp="1"/>
          </p:cNvSpPr>
          <p:nvPr>
            <p:ph idx="1"/>
          </p:nvPr>
        </p:nvSpPr>
        <p:spPr>
          <a:xfrm>
            <a:off x="4888464" y="1690980"/>
            <a:ext cx="6936740" cy="3560260"/>
          </a:xfrm>
        </p:spPr>
        <p:txBody>
          <a:bodyPr anchor="ctr">
            <a:noAutofit/>
          </a:bodyPr>
          <a:lstStyle/>
          <a:p>
            <a:r>
              <a:rPr lang="en-GB" sz="2000" b="1" dirty="0"/>
              <a:t>Introduction to employment by building confidence, independence and workplace readiness. </a:t>
            </a:r>
          </a:p>
          <a:p>
            <a:r>
              <a:rPr lang="en-GB" sz="2000" b="1" dirty="0"/>
              <a:t>Matching learners with meaningful employment opportunities.</a:t>
            </a:r>
          </a:p>
          <a:p>
            <a:r>
              <a:rPr lang="en-GB" sz="2000" b="1" dirty="0"/>
              <a:t>SIQAF Completed.</a:t>
            </a:r>
          </a:p>
          <a:p>
            <a:r>
              <a:rPr lang="en-GB" sz="2000" b="1" dirty="0"/>
              <a:t>We are underpinned by skills builder helping learners develop essential employability skills.</a:t>
            </a:r>
          </a:p>
          <a:p>
            <a:r>
              <a:rPr lang="en-GB" sz="2000" b="1" dirty="0"/>
              <a:t>Progress is tracked through a Work Passport, which records achievements such as CV development, interview practice, employer visits, and participation in accredited courses. These may include First Aid, Food Hygiene, Customer Service, and other workplace-relevant training. </a:t>
            </a:r>
          </a:p>
          <a:p>
            <a:r>
              <a:rPr lang="en-GB" sz="2000" b="1" dirty="0"/>
              <a:t>The Work Passport provides a clear record of each learner's skills development, achievements, and readiness for employment.</a:t>
            </a:r>
          </a:p>
        </p:txBody>
      </p:sp>
      <p:pic>
        <p:nvPicPr>
          <p:cNvPr id="11" name="Picture 10">
            <a:extLst>
              <a:ext uri="{FF2B5EF4-FFF2-40B4-BE49-F238E27FC236}">
                <a16:creationId xmlns:a16="http://schemas.microsoft.com/office/drawing/2014/main" id="{8165D9C7-39A6-FEA5-3B32-6B22D38E1B2A}"/>
              </a:ext>
            </a:extLst>
          </p:cNvPr>
          <p:cNvPicPr>
            <a:picLocks noChangeAspect="1"/>
          </p:cNvPicPr>
          <p:nvPr/>
        </p:nvPicPr>
        <p:blipFill>
          <a:blip r:embed="rId2"/>
          <a:stretch>
            <a:fillRect/>
          </a:stretch>
        </p:blipFill>
        <p:spPr>
          <a:xfrm>
            <a:off x="1993324" y="3429000"/>
            <a:ext cx="1673217" cy="1673217"/>
          </a:xfrm>
          <a:prstGeom prst="rect">
            <a:avLst/>
          </a:prstGeom>
        </p:spPr>
      </p:pic>
    </p:spTree>
    <p:extLst>
      <p:ext uri="{BB962C8B-B14F-4D97-AF65-F5344CB8AC3E}">
        <p14:creationId xmlns:p14="http://schemas.microsoft.com/office/powerpoint/2010/main" val="1262972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4C0D8F-9164-56F3-1515-7A5C90295E29}"/>
              </a:ext>
            </a:extLst>
          </p:cNvPr>
          <p:cNvSpPr>
            <a:spLocks noGrp="1"/>
          </p:cNvSpPr>
          <p:nvPr>
            <p:ph type="title"/>
          </p:nvPr>
        </p:nvSpPr>
        <p:spPr>
          <a:xfrm>
            <a:off x="838200" y="365125"/>
            <a:ext cx="10515600" cy="1325563"/>
          </a:xfrm>
        </p:spPr>
        <p:txBody>
          <a:bodyPr>
            <a:normAutofit/>
          </a:bodyPr>
          <a:lstStyle/>
          <a:p>
            <a:r>
              <a:rPr lang="en-GB" sz="5400" dirty="0"/>
              <a:t>Entry Requirements</a:t>
            </a:r>
          </a:p>
        </p:txBody>
      </p:sp>
      <p:sp>
        <p:nvSpPr>
          <p:cNvPr id="36"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ontent Placeholder 2">
            <a:extLst>
              <a:ext uri="{FF2B5EF4-FFF2-40B4-BE49-F238E27FC236}">
                <a16:creationId xmlns:a16="http://schemas.microsoft.com/office/drawing/2014/main" id="{56A758A4-E6FB-F41C-F5A1-0F13EBCB2D14}"/>
              </a:ext>
            </a:extLst>
          </p:cNvPr>
          <p:cNvGraphicFramePr>
            <a:graphicFrameLocks noGrp="1"/>
          </p:cNvGraphicFramePr>
          <p:nvPr>
            <p:ph idx="1"/>
            <p:extLst>
              <p:ext uri="{D42A27DB-BD31-4B8C-83A1-F6EECF244321}">
                <p14:modId xmlns:p14="http://schemas.microsoft.com/office/powerpoint/2010/main" val="1798105498"/>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2237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2DCB1B-586B-2035-0AC6-1227C13762E8}"/>
              </a:ext>
            </a:extLst>
          </p:cNvPr>
          <p:cNvSpPr>
            <a:spLocks noGrp="1"/>
          </p:cNvSpPr>
          <p:nvPr>
            <p:ph type="title"/>
          </p:nvPr>
        </p:nvSpPr>
        <p:spPr>
          <a:xfrm>
            <a:off x="808638" y="386930"/>
            <a:ext cx="9236700" cy="1188950"/>
          </a:xfrm>
        </p:spPr>
        <p:txBody>
          <a:bodyPr anchor="b">
            <a:normAutofit/>
          </a:bodyPr>
          <a:lstStyle/>
          <a:p>
            <a:r>
              <a:rPr lang="en-GB" sz="5400" dirty="0"/>
              <a:t>Course Structure and Timetable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8181C96-140B-E140-86B4-01D779ED526A}"/>
              </a:ext>
            </a:extLst>
          </p:cNvPr>
          <p:cNvSpPr>
            <a:spLocks noGrp="1"/>
          </p:cNvSpPr>
          <p:nvPr>
            <p:ph idx="1"/>
          </p:nvPr>
        </p:nvSpPr>
        <p:spPr>
          <a:xfrm>
            <a:off x="793660" y="2599509"/>
            <a:ext cx="10143668" cy="3435531"/>
          </a:xfrm>
        </p:spPr>
        <p:txBody>
          <a:bodyPr anchor="ctr">
            <a:normAutofit fontScale="92500" lnSpcReduction="20000"/>
          </a:bodyPr>
          <a:lstStyle/>
          <a:p>
            <a:r>
              <a:rPr lang="en-GB" sz="2400" b="1" dirty="0"/>
              <a:t>Monday to Wednesday - </a:t>
            </a:r>
            <a:r>
              <a:rPr lang="en-GB" sz="2400" dirty="0"/>
              <a:t>3 days a week, with one day onsite at Sheaf and two days offsite within a work placement. </a:t>
            </a:r>
          </a:p>
          <a:p>
            <a:r>
              <a:rPr lang="en-GB" sz="2400" dirty="0"/>
              <a:t>Supported Internships allow young people with EHCPs the chance to flourish in a work environment. </a:t>
            </a:r>
          </a:p>
          <a:p>
            <a:r>
              <a:rPr lang="en-GB" sz="2400" dirty="0"/>
              <a:t>Whilst on the course, students experience a compulsory amount of at least 6 months of quality work experience with an appropriate level of Job Coach support. </a:t>
            </a:r>
          </a:p>
          <a:p>
            <a:r>
              <a:rPr lang="en-GB" sz="2400" dirty="0"/>
              <a:t>During their time in the work place they will be encouraged to look for and apply for paid work. </a:t>
            </a:r>
          </a:p>
          <a:p>
            <a:r>
              <a:rPr lang="en-GB" sz="2400" dirty="0"/>
              <a:t>Developing a Work Passport allows the learners to boost their interview skills, their career portfolio and their customer service skills as well as develop their Maths and English for work.</a:t>
            </a:r>
          </a:p>
        </p:txBody>
      </p:sp>
    </p:spTree>
    <p:extLst>
      <p:ext uri="{BB962C8B-B14F-4D97-AF65-F5344CB8AC3E}">
        <p14:creationId xmlns:p14="http://schemas.microsoft.com/office/powerpoint/2010/main" val="1750973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AB87F1-F635-77B5-3E59-9504FEED0AAE}"/>
              </a:ext>
            </a:extLst>
          </p:cNvPr>
          <p:cNvSpPr>
            <a:spLocks noGrp="1"/>
          </p:cNvSpPr>
          <p:nvPr>
            <p:ph type="title"/>
          </p:nvPr>
        </p:nvSpPr>
        <p:spPr>
          <a:xfrm>
            <a:off x="1043631" y="809898"/>
            <a:ext cx="9942716" cy="1522718"/>
          </a:xfrm>
        </p:spPr>
        <p:txBody>
          <a:bodyPr anchor="ctr">
            <a:normAutofit/>
          </a:bodyPr>
          <a:lstStyle/>
          <a:p>
            <a:r>
              <a:rPr lang="en-GB" sz="4800" dirty="0"/>
              <a:t>Employer partners</a:t>
            </a:r>
          </a:p>
        </p:txBody>
      </p:sp>
      <p:pic>
        <p:nvPicPr>
          <p:cNvPr id="5" name="Content Placeholder 4">
            <a:extLst>
              <a:ext uri="{FF2B5EF4-FFF2-40B4-BE49-F238E27FC236}">
                <a16:creationId xmlns:a16="http://schemas.microsoft.com/office/drawing/2014/main" id="{B48EF8E7-FFDF-8CDA-C7E4-04DD14184AC5}"/>
              </a:ext>
            </a:extLst>
          </p:cNvPr>
          <p:cNvPicPr>
            <a:picLocks noGrp="1" noChangeAspect="1"/>
          </p:cNvPicPr>
          <p:nvPr>
            <p:ph idx="1"/>
          </p:nvPr>
        </p:nvPicPr>
        <p:blipFill>
          <a:blip r:embed="rId2"/>
          <a:stretch>
            <a:fillRect/>
          </a:stretch>
        </p:blipFill>
        <p:spPr>
          <a:xfrm>
            <a:off x="973454" y="2831618"/>
            <a:ext cx="3270830" cy="1110049"/>
          </a:xfrm>
          <a:prstGeom prst="rect">
            <a:avLst/>
          </a:prstGeom>
        </p:spPr>
      </p:pic>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77BACA2-057A-105F-5EB4-96C62B6A8FB0}"/>
              </a:ext>
            </a:extLst>
          </p:cNvPr>
          <p:cNvPicPr>
            <a:picLocks noChangeAspect="1"/>
          </p:cNvPicPr>
          <p:nvPr/>
        </p:nvPicPr>
        <p:blipFill>
          <a:blip r:embed="rId3"/>
          <a:stretch>
            <a:fillRect/>
          </a:stretch>
        </p:blipFill>
        <p:spPr>
          <a:xfrm>
            <a:off x="1782212" y="4996542"/>
            <a:ext cx="1200639" cy="1174193"/>
          </a:xfrm>
          <a:prstGeom prst="rect">
            <a:avLst/>
          </a:prstGeom>
        </p:spPr>
      </p:pic>
      <p:pic>
        <p:nvPicPr>
          <p:cNvPr id="20" name="Picture 19">
            <a:extLst>
              <a:ext uri="{FF2B5EF4-FFF2-40B4-BE49-F238E27FC236}">
                <a16:creationId xmlns:a16="http://schemas.microsoft.com/office/drawing/2014/main" id="{B02C2F06-9C76-8D66-5C32-514C343FCE05}"/>
              </a:ext>
            </a:extLst>
          </p:cNvPr>
          <p:cNvPicPr>
            <a:picLocks noChangeAspect="1"/>
          </p:cNvPicPr>
          <p:nvPr/>
        </p:nvPicPr>
        <p:blipFill>
          <a:blip r:embed="rId4"/>
          <a:stretch>
            <a:fillRect/>
          </a:stretch>
        </p:blipFill>
        <p:spPr>
          <a:xfrm>
            <a:off x="5247546" y="4674741"/>
            <a:ext cx="1534885" cy="1534885"/>
          </a:xfrm>
          <a:prstGeom prst="rect">
            <a:avLst/>
          </a:prstGeom>
        </p:spPr>
      </p:pic>
      <p:pic>
        <p:nvPicPr>
          <p:cNvPr id="22" name="Picture 21">
            <a:extLst>
              <a:ext uri="{FF2B5EF4-FFF2-40B4-BE49-F238E27FC236}">
                <a16:creationId xmlns:a16="http://schemas.microsoft.com/office/drawing/2014/main" id="{834DA604-FC06-2E7F-DCE3-DBBCE99A640F}"/>
              </a:ext>
            </a:extLst>
          </p:cNvPr>
          <p:cNvPicPr>
            <a:picLocks noChangeAspect="1"/>
          </p:cNvPicPr>
          <p:nvPr/>
        </p:nvPicPr>
        <p:blipFill>
          <a:blip r:embed="rId5"/>
          <a:stretch>
            <a:fillRect/>
          </a:stretch>
        </p:blipFill>
        <p:spPr>
          <a:xfrm>
            <a:off x="7781141" y="4860951"/>
            <a:ext cx="3205206" cy="1073909"/>
          </a:xfrm>
          <a:prstGeom prst="rect">
            <a:avLst/>
          </a:prstGeom>
        </p:spPr>
      </p:pic>
      <p:pic>
        <p:nvPicPr>
          <p:cNvPr id="24" name="Picture 23">
            <a:extLst>
              <a:ext uri="{FF2B5EF4-FFF2-40B4-BE49-F238E27FC236}">
                <a16:creationId xmlns:a16="http://schemas.microsoft.com/office/drawing/2014/main" id="{776DE05C-49A1-1FA0-BD3B-33F9D74BA52C}"/>
              </a:ext>
            </a:extLst>
          </p:cNvPr>
          <p:cNvPicPr>
            <a:picLocks noChangeAspect="1"/>
          </p:cNvPicPr>
          <p:nvPr/>
        </p:nvPicPr>
        <p:blipFill>
          <a:blip r:embed="rId6"/>
          <a:stretch>
            <a:fillRect/>
          </a:stretch>
        </p:blipFill>
        <p:spPr>
          <a:xfrm>
            <a:off x="5020869" y="2747476"/>
            <a:ext cx="1988240" cy="1516323"/>
          </a:xfrm>
          <a:prstGeom prst="rect">
            <a:avLst/>
          </a:prstGeom>
        </p:spPr>
      </p:pic>
      <p:sp>
        <p:nvSpPr>
          <p:cNvPr id="25" name="Rectangle 24">
            <a:extLst>
              <a:ext uri="{FF2B5EF4-FFF2-40B4-BE49-F238E27FC236}">
                <a16:creationId xmlns:a16="http://schemas.microsoft.com/office/drawing/2014/main" id="{80210FD3-98F8-C810-18AC-33523573EB44}"/>
              </a:ext>
            </a:extLst>
          </p:cNvPr>
          <p:cNvSpPr/>
          <p:nvPr/>
        </p:nvSpPr>
        <p:spPr>
          <a:xfrm>
            <a:off x="152481" y="4534877"/>
            <a:ext cx="4561114" cy="461665"/>
          </a:xfrm>
          <a:prstGeom prst="rect">
            <a:avLst/>
          </a:prstGeom>
          <a:noFill/>
        </p:spPr>
        <p:txBody>
          <a:bodyPr wrap="square" lIns="91440" tIns="45720" rIns="91440" bIns="45720">
            <a:spAutoFit/>
          </a:bodyPr>
          <a:lstStyle/>
          <a:p>
            <a:pPr algn="ctr"/>
            <a:r>
              <a:rPr lang="en-GB" sz="2400" b="0" cap="none" spc="0" dirty="0" err="1">
                <a:ln w="0"/>
                <a:solidFill>
                  <a:schemeClr val="accent1"/>
                </a:solidFill>
                <a:effectLst>
                  <a:outerShdw blurRad="38100" dist="25400" dir="5400000" algn="ctr" rotWithShape="0">
                    <a:srgbClr val="6E747A">
                      <a:alpha val="43000"/>
                    </a:srgbClr>
                  </a:outerShdw>
                </a:effectLst>
              </a:rPr>
              <a:t>Marmadukes</a:t>
            </a:r>
            <a:endParaRPr lang="en-GB" sz="2400" b="0" cap="none" spc="0" dirty="0">
              <a:ln w="0"/>
              <a:solidFill>
                <a:schemeClr val="accent1"/>
              </a:solidFill>
              <a:effectLst>
                <a:outerShdw blurRad="38100" dist="25400" dir="5400000" algn="ctr" rotWithShape="0">
                  <a:srgbClr val="6E747A">
                    <a:alpha val="43000"/>
                  </a:srgbClr>
                </a:outerShdw>
              </a:effectLst>
            </a:endParaRPr>
          </a:p>
        </p:txBody>
      </p:sp>
      <p:pic>
        <p:nvPicPr>
          <p:cNvPr id="27" name="Picture 26">
            <a:extLst>
              <a:ext uri="{FF2B5EF4-FFF2-40B4-BE49-F238E27FC236}">
                <a16:creationId xmlns:a16="http://schemas.microsoft.com/office/drawing/2014/main" id="{E829D500-A33B-76A1-1F16-048E9B10C526}"/>
              </a:ext>
            </a:extLst>
          </p:cNvPr>
          <p:cNvPicPr>
            <a:picLocks noChangeAspect="1"/>
          </p:cNvPicPr>
          <p:nvPr/>
        </p:nvPicPr>
        <p:blipFill>
          <a:blip r:embed="rId7"/>
          <a:stretch>
            <a:fillRect/>
          </a:stretch>
        </p:blipFill>
        <p:spPr>
          <a:xfrm>
            <a:off x="8488568" y="2929768"/>
            <a:ext cx="1988240" cy="1516323"/>
          </a:xfrm>
          <a:prstGeom prst="rect">
            <a:avLst/>
          </a:prstGeom>
        </p:spPr>
      </p:pic>
    </p:spTree>
    <p:extLst>
      <p:ext uri="{BB962C8B-B14F-4D97-AF65-F5344CB8AC3E}">
        <p14:creationId xmlns:p14="http://schemas.microsoft.com/office/powerpoint/2010/main" val="427582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95E7D-B7AF-0CB5-2BAD-DAD214061952}"/>
              </a:ext>
            </a:extLst>
          </p:cNvPr>
          <p:cNvSpPr>
            <a:spLocks noGrp="1"/>
          </p:cNvSpPr>
          <p:nvPr>
            <p:ph type="title"/>
          </p:nvPr>
        </p:nvSpPr>
        <p:spPr>
          <a:xfrm>
            <a:off x="838200" y="365125"/>
            <a:ext cx="10515600" cy="1325563"/>
          </a:xfrm>
        </p:spPr>
        <p:txBody>
          <a:bodyPr>
            <a:normAutofit/>
          </a:bodyPr>
          <a:lstStyle/>
          <a:p>
            <a:r>
              <a:rPr lang="en-GB" sz="4200" dirty="0"/>
              <a:t>Support Available</a:t>
            </a:r>
            <a:br>
              <a:rPr lang="en-GB" sz="4200" dirty="0"/>
            </a:br>
            <a:endParaRPr lang="en-GB" sz="4200" dirty="0"/>
          </a:p>
        </p:txBody>
      </p:sp>
      <p:sp>
        <p:nvSpPr>
          <p:cNvPr id="30"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Content Placeholder 2">
            <a:extLst>
              <a:ext uri="{FF2B5EF4-FFF2-40B4-BE49-F238E27FC236}">
                <a16:creationId xmlns:a16="http://schemas.microsoft.com/office/drawing/2014/main" id="{CE764FA4-6680-78A0-4CEF-9B8FD3089480}"/>
              </a:ext>
            </a:extLst>
          </p:cNvPr>
          <p:cNvGraphicFramePr>
            <a:graphicFrameLocks noGrp="1"/>
          </p:cNvGraphicFramePr>
          <p:nvPr>
            <p:ph idx="1"/>
            <p:extLst>
              <p:ext uri="{D42A27DB-BD31-4B8C-83A1-F6EECF244321}">
                <p14:modId xmlns:p14="http://schemas.microsoft.com/office/powerpoint/2010/main" val="2291415375"/>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5E5BEE41-B477-5FB5-E37F-3AAD11C928B8}"/>
              </a:ext>
            </a:extLst>
          </p:cNvPr>
          <p:cNvPicPr>
            <a:picLocks noChangeAspect="1"/>
          </p:cNvPicPr>
          <p:nvPr/>
        </p:nvPicPr>
        <p:blipFill>
          <a:blip r:embed="rId7"/>
          <a:stretch>
            <a:fillRect/>
          </a:stretch>
        </p:blipFill>
        <p:spPr>
          <a:xfrm>
            <a:off x="8061551" y="1982077"/>
            <a:ext cx="3200809" cy="2992324"/>
          </a:xfrm>
          <a:prstGeom prst="rect">
            <a:avLst/>
          </a:prstGeom>
        </p:spPr>
      </p:pic>
      <p:pic>
        <p:nvPicPr>
          <p:cNvPr id="6" name="Picture 5" descr="Pastoral Care - Lutheran Church of ...">
            <a:extLst>
              <a:ext uri="{FF2B5EF4-FFF2-40B4-BE49-F238E27FC236}">
                <a16:creationId xmlns:a16="http://schemas.microsoft.com/office/drawing/2014/main" id="{30AB604F-5FA1-FE8D-9ED6-C8F9243F0084}"/>
              </a:ext>
            </a:extLst>
          </p:cNvPr>
          <p:cNvPicPr>
            <a:picLocks noChangeAspect="1"/>
          </p:cNvPicPr>
          <p:nvPr/>
        </p:nvPicPr>
        <p:blipFill>
          <a:blip r:embed="rId8"/>
          <a:stretch>
            <a:fillRect/>
          </a:stretch>
        </p:blipFill>
        <p:spPr>
          <a:xfrm>
            <a:off x="5115204" y="2601686"/>
            <a:ext cx="1961591" cy="1961591"/>
          </a:xfrm>
          <a:prstGeom prst="rect">
            <a:avLst/>
          </a:prstGeom>
        </p:spPr>
      </p:pic>
    </p:spTree>
    <p:extLst>
      <p:ext uri="{BB962C8B-B14F-4D97-AF65-F5344CB8AC3E}">
        <p14:creationId xmlns:p14="http://schemas.microsoft.com/office/powerpoint/2010/main" val="3298271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B9213D-5BE8-16B8-A570-68F830F17FB8}"/>
              </a:ext>
            </a:extLst>
          </p:cNvPr>
          <p:cNvSpPr>
            <a:spLocks noGrp="1"/>
          </p:cNvSpPr>
          <p:nvPr>
            <p:ph type="ctrTitle"/>
          </p:nvPr>
        </p:nvSpPr>
        <p:spPr>
          <a:xfrm>
            <a:off x="990600" y="728404"/>
            <a:ext cx="3291837" cy="4480726"/>
          </a:xfrm>
        </p:spPr>
        <p:txBody>
          <a:bodyPr vert="horz" lIns="91440" tIns="45720" rIns="91440" bIns="45720" rtlCol="0" anchor="ctr">
            <a:normAutofit/>
          </a:bodyPr>
          <a:lstStyle/>
          <a:p>
            <a:r>
              <a:rPr lang="en-US" sz="4100" kern="1200" dirty="0">
                <a:solidFill>
                  <a:schemeClr val="tx1"/>
                </a:solidFill>
                <a:latin typeface="+mj-lt"/>
                <a:ea typeface="+mj-ea"/>
                <a:cs typeface="+mj-cs"/>
              </a:rPr>
              <a:t>Student </a:t>
            </a:r>
            <a:r>
              <a:rPr lang="en-US" sz="4100" dirty="0"/>
              <a:t>Progression opportunities</a:t>
            </a:r>
            <a:endParaRPr lang="en-US" sz="4100" kern="1200" dirty="0">
              <a:solidFill>
                <a:schemeClr val="tx1"/>
              </a:solidFill>
              <a:latin typeface="+mj-lt"/>
              <a:ea typeface="+mj-ea"/>
              <a:cs typeface="+mj-cs"/>
            </a:endParaRPr>
          </a:p>
        </p:txBody>
      </p:sp>
      <p:cxnSp>
        <p:nvCxnSpPr>
          <p:cNvPr id="25" name="Straight Connector 2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F316B444-9D3A-C91A-2D8F-FFF46276BC23}"/>
              </a:ext>
            </a:extLst>
          </p:cNvPr>
          <p:cNvSpPr>
            <a:spLocks noGrp="1"/>
          </p:cNvSpPr>
          <p:nvPr>
            <p:ph type="subTitle" idx="1"/>
          </p:nvPr>
        </p:nvSpPr>
        <p:spPr>
          <a:xfrm>
            <a:off x="4844151" y="849086"/>
            <a:ext cx="6357249" cy="5257800"/>
          </a:xfrm>
        </p:spPr>
        <p:txBody>
          <a:bodyPr vert="horz" lIns="91440" tIns="45720" rIns="91440" bIns="45720" rtlCol="0" anchor="ctr">
            <a:noAutofit/>
          </a:bodyPr>
          <a:lstStyle/>
          <a:p>
            <a:pPr marL="285750" indent="-228600" algn="l">
              <a:buFont typeface="Arial" panose="020B0604020202020204" pitchFamily="34" charset="0"/>
              <a:buChar char="•"/>
            </a:pPr>
            <a:r>
              <a:rPr lang="en-US" sz="1400" b="1" u="sng" dirty="0"/>
              <a:t>Employment Pathways </a:t>
            </a:r>
            <a:r>
              <a:rPr lang="en-US" sz="1400" b="1" dirty="0"/>
              <a:t>Our goal is to support students in developing the skills, confidence, and experience needed to progress into meaningful paid employment, either part-time or full-time.</a:t>
            </a:r>
          </a:p>
          <a:p>
            <a:pPr marL="285750" indent="-228600" algn="l">
              <a:buFont typeface="Arial" panose="020B0604020202020204" pitchFamily="34" charset="0"/>
              <a:buChar char="•"/>
            </a:pPr>
            <a:r>
              <a:rPr lang="en-US" sz="1400" b="1" u="sng" dirty="0"/>
              <a:t>Apprenticeship Opportunities </a:t>
            </a:r>
            <a:r>
              <a:rPr lang="en-US" sz="1400" b="1" dirty="0"/>
              <a:t>Students are encouraged to explore apprenticeship routes both within their placement setting and through external providers. Dedicated support from Job Coaches and tutors helps students identify and apply for suitable opportunities.</a:t>
            </a:r>
          </a:p>
          <a:p>
            <a:pPr marL="285750" indent="-228600" algn="l">
              <a:buFont typeface="Arial" panose="020B0604020202020204" pitchFamily="34" charset="0"/>
              <a:buChar char="•"/>
            </a:pPr>
            <a:r>
              <a:rPr lang="en-US" sz="1400" b="1" u="sng" dirty="0"/>
              <a:t>Functional Skills Development </a:t>
            </a:r>
            <a:r>
              <a:rPr lang="en-US" sz="1400" b="1" dirty="0"/>
              <a:t>Students work towards achieving Level 1 or Level 2 qualifications in English and </a:t>
            </a:r>
            <a:r>
              <a:rPr lang="en-US" sz="1400" b="1" dirty="0" err="1"/>
              <a:t>Maths</a:t>
            </a:r>
            <a:r>
              <a:rPr lang="en-US" sz="1400" b="1" dirty="0"/>
              <a:t>, enhancing their employability and supporting progression into apprenticeships, further education, or employment.</a:t>
            </a:r>
          </a:p>
          <a:p>
            <a:pPr marL="285750" indent="-228600" algn="l">
              <a:buFont typeface="Arial" panose="020B0604020202020204" pitchFamily="34" charset="0"/>
              <a:buChar char="•"/>
            </a:pPr>
            <a:r>
              <a:rPr lang="en-US" sz="1400" b="1" u="sng" dirty="0"/>
              <a:t>Personal Growth &amp; Independence </a:t>
            </a:r>
            <a:r>
              <a:rPr lang="en-US" sz="1400" b="1" dirty="0"/>
              <a:t>Through</a:t>
            </a:r>
            <a:r>
              <a:rPr lang="en-US" sz="1400" b="1" u="sng" dirty="0"/>
              <a:t> </a:t>
            </a:r>
            <a:r>
              <a:rPr lang="en-US" sz="1400" b="1" dirty="0"/>
              <a:t>workplace experiences, students develop essential employability skills, independence, communication, teamwork, and confidence, preparing them for adulthood and future career success.</a:t>
            </a:r>
          </a:p>
          <a:p>
            <a:pPr marL="57150" algn="l"/>
            <a:endParaRPr lang="en-US" sz="1400" b="1" dirty="0"/>
          </a:p>
        </p:txBody>
      </p:sp>
    </p:spTree>
    <p:extLst>
      <p:ext uri="{BB962C8B-B14F-4D97-AF65-F5344CB8AC3E}">
        <p14:creationId xmlns:p14="http://schemas.microsoft.com/office/powerpoint/2010/main" val="4272781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04B0A8-0411-86A4-CAB2-E6B0F11F0FA6}"/>
              </a:ext>
            </a:extLst>
          </p:cNvPr>
          <p:cNvSpPr txBox="1"/>
          <p:nvPr/>
        </p:nvSpPr>
        <p:spPr>
          <a:xfrm>
            <a:off x="838200" y="556995"/>
            <a:ext cx="10515600" cy="113369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200">
                <a:solidFill>
                  <a:srgbClr val="0070C0"/>
                </a:solidFill>
                <a:latin typeface="+mj-lt"/>
                <a:ea typeface="+mj-ea"/>
                <a:cs typeface="+mj-cs"/>
              </a:rPr>
              <a:t>Student A</a:t>
            </a:r>
            <a:r>
              <a:rPr lang="en-US" sz="5200" kern="1200">
                <a:solidFill>
                  <a:srgbClr val="0070C0"/>
                </a:solidFill>
                <a:latin typeface="+mj-lt"/>
                <a:ea typeface="+mj-ea"/>
                <a:cs typeface="+mj-cs"/>
              </a:rPr>
              <a:t>ssessment afternoon</a:t>
            </a:r>
            <a:endParaRPr lang="en-US" sz="5200" kern="1200" dirty="0">
              <a:solidFill>
                <a:srgbClr val="0070C0"/>
              </a:solidFill>
              <a:latin typeface="+mj-lt"/>
              <a:ea typeface="+mj-ea"/>
              <a:cs typeface="+mj-cs"/>
            </a:endParaRPr>
          </a:p>
        </p:txBody>
      </p:sp>
      <p:graphicFrame>
        <p:nvGraphicFramePr>
          <p:cNvPr id="26" name="Content Placeholder 2">
            <a:extLst>
              <a:ext uri="{FF2B5EF4-FFF2-40B4-BE49-F238E27FC236}">
                <a16:creationId xmlns:a16="http://schemas.microsoft.com/office/drawing/2014/main" id="{07C940BE-9AAE-812F-B059-65507563FB95}"/>
              </a:ext>
            </a:extLst>
          </p:cNvPr>
          <p:cNvGraphicFramePr>
            <a:graphicFrameLocks noGrp="1"/>
          </p:cNvGraphicFramePr>
          <p:nvPr>
            <p:ph idx="1"/>
            <p:extLst>
              <p:ext uri="{D42A27DB-BD31-4B8C-83A1-F6EECF244321}">
                <p14:modId xmlns:p14="http://schemas.microsoft.com/office/powerpoint/2010/main" val="173484492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4130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C9BCCA-F09A-9FDE-7171-4DC251EE80A6}"/>
              </a:ext>
            </a:extLst>
          </p:cNvPr>
          <p:cNvSpPr>
            <a:spLocks noGrp="1"/>
          </p:cNvSpPr>
          <p:nvPr>
            <p:ph type="title"/>
          </p:nvPr>
        </p:nvSpPr>
        <p:spPr>
          <a:xfrm>
            <a:off x="838200" y="556995"/>
            <a:ext cx="10515600" cy="1133693"/>
          </a:xfrm>
        </p:spPr>
        <p:txBody>
          <a:bodyPr>
            <a:normAutofit/>
          </a:bodyPr>
          <a:lstStyle/>
          <a:p>
            <a:r>
              <a:rPr lang="en-GB" sz="5200" dirty="0"/>
              <a:t>How to Apply ?</a:t>
            </a:r>
          </a:p>
        </p:txBody>
      </p:sp>
      <p:graphicFrame>
        <p:nvGraphicFramePr>
          <p:cNvPr id="5" name="Content Placeholder 2">
            <a:extLst>
              <a:ext uri="{FF2B5EF4-FFF2-40B4-BE49-F238E27FC236}">
                <a16:creationId xmlns:a16="http://schemas.microsoft.com/office/drawing/2014/main" id="{71D97129-A021-88FA-C01B-D22560625663}"/>
              </a:ext>
            </a:extLst>
          </p:cNvPr>
          <p:cNvGraphicFramePr>
            <a:graphicFrameLocks noGrp="1"/>
          </p:cNvGraphicFramePr>
          <p:nvPr>
            <p:ph idx="1"/>
            <p:extLst>
              <p:ext uri="{D42A27DB-BD31-4B8C-83A1-F6EECF244321}">
                <p14:modId xmlns:p14="http://schemas.microsoft.com/office/powerpoint/2010/main" val="328719047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743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6A2ED-2860-A7CF-8C92-8C393923C9C8}"/>
              </a:ext>
            </a:extLst>
          </p:cNvPr>
          <p:cNvSpPr>
            <a:spLocks noGrp="1"/>
          </p:cNvSpPr>
          <p:nvPr>
            <p:ph type="title"/>
          </p:nvPr>
        </p:nvSpPr>
        <p:spPr>
          <a:xfrm>
            <a:off x="589560" y="856180"/>
            <a:ext cx="5279408" cy="1128068"/>
          </a:xfrm>
        </p:spPr>
        <p:txBody>
          <a:bodyPr anchor="ctr">
            <a:normAutofit/>
          </a:bodyPr>
          <a:lstStyle/>
          <a:p>
            <a:r>
              <a:rPr lang="en-GB" sz="4000"/>
              <a:t>Contact details </a:t>
            </a:r>
          </a:p>
        </p:txBody>
      </p:sp>
      <p:grpSp>
        <p:nvGrpSpPr>
          <p:cNvPr id="14" name="Group 13">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D25487A-111B-9C57-B8D0-CB899DB92BB2}"/>
              </a:ext>
            </a:extLst>
          </p:cNvPr>
          <p:cNvSpPr>
            <a:spLocks noGrp="1"/>
          </p:cNvSpPr>
          <p:nvPr>
            <p:ph idx="1"/>
          </p:nvPr>
        </p:nvSpPr>
        <p:spPr>
          <a:xfrm>
            <a:off x="590719" y="2330505"/>
            <a:ext cx="5278066" cy="3979585"/>
          </a:xfrm>
        </p:spPr>
        <p:txBody>
          <a:bodyPr anchor="ctr">
            <a:normAutofit/>
          </a:bodyPr>
          <a:lstStyle/>
          <a:p>
            <a:r>
              <a:rPr lang="en-GB" sz="2400" dirty="0"/>
              <a:t>To find out more &amp; apply, please contact Sheaf Training</a:t>
            </a:r>
          </a:p>
          <a:p>
            <a:r>
              <a:rPr lang="en-GB" sz="2400" dirty="0"/>
              <a:t> sheafadmissions@sheffield.gov.uk </a:t>
            </a:r>
          </a:p>
          <a:p>
            <a:r>
              <a:rPr lang="en-GB" sz="2400" dirty="0"/>
              <a:t>0114 403 1007 Ask for Lauren McAuley or transitions Lead</a:t>
            </a:r>
          </a:p>
          <a:p>
            <a:r>
              <a:rPr lang="en-GB" sz="2400" dirty="0"/>
              <a:t>www.lifelong-learning.sheffield.gov.uk </a:t>
            </a:r>
          </a:p>
          <a:p>
            <a:r>
              <a:rPr lang="en-GB" sz="2400" dirty="0"/>
              <a:t>Facebook @sheaf123</a:t>
            </a:r>
          </a:p>
          <a:p>
            <a:endParaRPr lang="en-GB" sz="2000" dirty="0"/>
          </a:p>
          <a:p>
            <a:pPr marL="0" indent="0">
              <a:buNone/>
            </a:pPr>
            <a:endParaRPr lang="en-GB" sz="2000" dirty="0"/>
          </a:p>
        </p:txBody>
      </p:sp>
      <p:sp>
        <p:nvSpPr>
          <p:cNvPr id="20" name="Rectangle 19">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3839E66-C764-10F0-C133-FD5696B92E5A}"/>
              </a:ext>
            </a:extLst>
          </p:cNvPr>
          <p:cNvPicPr>
            <a:picLocks noChangeAspect="1"/>
          </p:cNvPicPr>
          <p:nvPr/>
        </p:nvPicPr>
        <p:blipFill>
          <a:blip r:embed="rId2"/>
          <a:srcRect l="40626"/>
          <a:stretch>
            <a:fillRect/>
          </a:stretch>
        </p:blipFill>
        <p:spPr>
          <a:xfrm>
            <a:off x="7838958" y="856180"/>
            <a:ext cx="3856218" cy="2518756"/>
          </a:xfrm>
          <a:prstGeom prst="rect">
            <a:avLst/>
          </a:prstGeom>
        </p:spPr>
      </p:pic>
      <p:sp>
        <p:nvSpPr>
          <p:cNvPr id="24" name="Rectangle 23">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8FB04F1-F120-E0A3-010F-29DEEA13AA9B}"/>
              </a:ext>
            </a:extLst>
          </p:cNvPr>
          <p:cNvPicPr>
            <a:picLocks noChangeAspect="1"/>
          </p:cNvPicPr>
          <p:nvPr/>
        </p:nvPicPr>
        <p:blipFill>
          <a:blip r:embed="rId3"/>
          <a:stretch>
            <a:fillRect/>
          </a:stretch>
        </p:blipFill>
        <p:spPr>
          <a:xfrm>
            <a:off x="8727497" y="4231116"/>
            <a:ext cx="1243247" cy="1243247"/>
          </a:xfrm>
          <a:prstGeom prst="rect">
            <a:avLst/>
          </a:prstGeom>
        </p:spPr>
      </p:pic>
    </p:spTree>
    <p:extLst>
      <p:ext uri="{BB962C8B-B14F-4D97-AF65-F5344CB8AC3E}">
        <p14:creationId xmlns:p14="http://schemas.microsoft.com/office/powerpoint/2010/main" val="847280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2911</TotalTime>
  <Words>786</Words>
  <Application>Microsoft Office PowerPoint</Application>
  <PresentationFormat>Widescreen</PresentationFormat>
  <Paragraphs>66</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Sheaf Training</vt:lpstr>
      <vt:lpstr>Supported Internship Programmes</vt:lpstr>
      <vt:lpstr>Pre-internship </vt:lpstr>
      <vt:lpstr>Supported Internship Programme</vt:lpstr>
      <vt:lpstr>Entry Requirements</vt:lpstr>
      <vt:lpstr>Course Structure and Timetable</vt:lpstr>
      <vt:lpstr>Employer partners</vt:lpstr>
      <vt:lpstr>Support Available </vt:lpstr>
      <vt:lpstr>Student Progression opportunities</vt:lpstr>
      <vt:lpstr>PowerPoint Presentation</vt:lpstr>
      <vt:lpstr>How to Apply ?</vt:lpstr>
      <vt:lpstr>Contact details </vt:lpstr>
    </vt:vector>
  </TitlesOfParts>
  <Company>Sheffield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Natasha Audrain</dc:creator>
  <cp:lastModifiedBy>Natasha Audrain</cp:lastModifiedBy>
  <cp:revision>3</cp:revision>
  <dcterms:created xsi:type="dcterms:W3CDTF">2026-06-01T09:57:03Z</dcterms:created>
  <dcterms:modified xsi:type="dcterms:W3CDTF">2026-10-14T06:48:54Z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588358-c3f1-4695-a290-e2f70d15689d_Enabled">
    <vt:lpwstr>true</vt:lpwstr>
  </property>
  <property fmtid="{D5CDD505-2E9C-101B-9397-08002B2CF9AE}" pid="3" name="MSIP_Label_c8588358-c3f1-4695-a290-e2f70d15689d_SetDate">
    <vt:lpwstr>2026-06-01T11:57:59Z</vt:lpwstr>
  </property>
  <property fmtid="{D5CDD505-2E9C-101B-9397-08002B2CF9AE}" pid="4" name="MSIP_Label_c8588358-c3f1-4695-a290-e2f70d15689d_Method">
    <vt:lpwstr>Privileged</vt:lpwstr>
  </property>
  <property fmtid="{D5CDD505-2E9C-101B-9397-08002B2CF9AE}" pid="5" name="MSIP_Label_c8588358-c3f1-4695-a290-e2f70d15689d_Name">
    <vt:lpwstr>Official – General</vt:lpwstr>
  </property>
  <property fmtid="{D5CDD505-2E9C-101B-9397-08002B2CF9AE}" pid="6" name="MSIP_Label_c8588358-c3f1-4695-a290-e2f70d15689d_SiteId">
    <vt:lpwstr>a1ba59b9-7204-48d8-a360-7770245ad4a9</vt:lpwstr>
  </property>
  <property fmtid="{D5CDD505-2E9C-101B-9397-08002B2CF9AE}" pid="7" name="MSIP_Label_c8588358-c3f1-4695-a290-e2f70d15689d_ActionId">
    <vt:lpwstr>96dc4cda-f816-4626-8b9b-6b25297b8a4c</vt:lpwstr>
  </property>
  <property fmtid="{D5CDD505-2E9C-101B-9397-08002B2CF9AE}" pid="8" name="MSIP_Label_c8588358-c3f1-4695-a290-e2f70d15689d_ContentBits">
    <vt:lpwstr>0</vt:lpwstr>
  </property>
  <property fmtid="{D5CDD505-2E9C-101B-9397-08002B2CF9AE}" pid="9" name="MSIP_Label_c8588358-c3f1-4695-a290-e2f70d15689d_Tag">
    <vt:lpwstr>10, 0, 1, 1</vt:lpwstr>
  </property>
</Properties>
</file>