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14"/>
  </p:notesMasterIdLst>
  <p:sldIdLst>
    <p:sldId id="256" r:id="rId5"/>
    <p:sldId id="326" r:id="rId6"/>
    <p:sldId id="327" r:id="rId7"/>
    <p:sldId id="296" r:id="rId8"/>
    <p:sldId id="316" r:id="rId9"/>
    <p:sldId id="262" r:id="rId10"/>
    <p:sldId id="294" r:id="rId11"/>
    <p:sldId id="333" r:id="rId12"/>
    <p:sldId id="33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016E56-8E67-3F71-3D98-A1A231B149BF}" name="Hazey Wareham" initials="HW" userId="S::Hazey.Wareham@sheffield.gov.uk::0e906a4c-d620-471e-aa22-463d01d0fef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9FA9F-8D31-458A-A154-35CD39445B37}" v="91" dt="2025-07-08T15:38:53.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32" autoAdjust="0"/>
    <p:restoredTop sz="78205" autoAdjust="0"/>
  </p:normalViewPr>
  <p:slideViewPr>
    <p:cSldViewPr snapToGrid="0">
      <p:cViewPr varScale="1">
        <p:scale>
          <a:sx n="49" d="100"/>
          <a:sy n="49" d="100"/>
        </p:scale>
        <p:origin x="892" y="4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y Wareham" userId="0e906a4c-d620-471e-aa22-463d01d0fefa" providerId="ADAL" clId="{396D620A-AE19-4EAF-9D9E-AE8CCD6DED93}"/>
    <pc:docChg chg="undo custSel delSld modSld">
      <pc:chgData name="Hazey Wareham" userId="0e906a4c-d620-471e-aa22-463d01d0fefa" providerId="ADAL" clId="{396D620A-AE19-4EAF-9D9E-AE8CCD6DED93}" dt="2025-04-03T13:16:14.605" v="851" actId="27636"/>
      <pc:docMkLst>
        <pc:docMk/>
      </pc:docMkLst>
      <pc:sldChg chg="modSp mod">
        <pc:chgData name="Hazey Wareham" userId="0e906a4c-d620-471e-aa22-463d01d0fefa" providerId="ADAL" clId="{396D620A-AE19-4EAF-9D9E-AE8CCD6DED93}" dt="2025-04-03T13:01:41.769" v="20" actId="20577"/>
        <pc:sldMkLst>
          <pc:docMk/>
          <pc:sldMk cId="978402161" sldId="256"/>
        </pc:sldMkLst>
      </pc:sldChg>
      <pc:sldChg chg="modSp mod modNotesTx">
        <pc:chgData name="Hazey Wareham" userId="0e906a4c-d620-471e-aa22-463d01d0fefa" providerId="ADAL" clId="{396D620A-AE19-4EAF-9D9E-AE8CCD6DED93}" dt="2025-04-03T13:04:45.335" v="215" actId="20577"/>
        <pc:sldMkLst>
          <pc:docMk/>
          <pc:sldMk cId="1016322414" sldId="262"/>
        </pc:sldMkLst>
      </pc:sldChg>
      <pc:sldChg chg="modSp mod">
        <pc:chgData name="Hazey Wareham" userId="0e906a4c-d620-471e-aa22-463d01d0fefa" providerId="ADAL" clId="{396D620A-AE19-4EAF-9D9E-AE8CCD6DED93}" dt="2025-04-03T13:08:17.794" v="368"/>
        <pc:sldMkLst>
          <pc:docMk/>
          <pc:sldMk cId="2588347556" sldId="263"/>
        </pc:sldMkLst>
      </pc:sldChg>
      <pc:sldChg chg="modSp mod modNotesTx">
        <pc:chgData name="Hazey Wareham" userId="0e906a4c-d620-471e-aa22-463d01d0fefa" providerId="ADAL" clId="{396D620A-AE19-4EAF-9D9E-AE8CCD6DED93}" dt="2025-04-03T13:13:41.055" v="741" actId="20577"/>
        <pc:sldMkLst>
          <pc:docMk/>
          <pc:sldMk cId="2095688458" sldId="264"/>
        </pc:sldMkLst>
      </pc:sldChg>
      <pc:sldChg chg="modSp mod modNotesTx">
        <pc:chgData name="Hazey Wareham" userId="0e906a4c-d620-471e-aa22-463d01d0fefa" providerId="ADAL" clId="{396D620A-AE19-4EAF-9D9E-AE8CCD6DED93}" dt="2025-04-03T13:12:29.017" v="676" actId="20577"/>
        <pc:sldMkLst>
          <pc:docMk/>
          <pc:sldMk cId="860129508" sldId="266"/>
        </pc:sldMkLst>
      </pc:sldChg>
      <pc:sldChg chg="modSp mod modNotesTx">
        <pc:chgData name="Hazey Wareham" userId="0e906a4c-d620-471e-aa22-463d01d0fefa" providerId="ADAL" clId="{396D620A-AE19-4EAF-9D9E-AE8CCD6DED93}" dt="2025-04-03T13:15:10.112" v="791" actId="20577"/>
        <pc:sldMkLst>
          <pc:docMk/>
          <pc:sldMk cId="2901401210" sldId="292"/>
        </pc:sldMkLst>
      </pc:sldChg>
      <pc:sldChg chg="modSp mod modNotesTx">
        <pc:chgData name="Hazey Wareham" userId="0e906a4c-d620-471e-aa22-463d01d0fefa" providerId="ADAL" clId="{396D620A-AE19-4EAF-9D9E-AE8CCD6DED93}" dt="2025-04-03T13:04:01.774" v="145" actId="20577"/>
        <pc:sldMkLst>
          <pc:docMk/>
          <pc:sldMk cId="3972514006" sldId="294"/>
        </pc:sldMkLst>
      </pc:sldChg>
      <pc:sldChg chg="modSp mod">
        <pc:chgData name="Hazey Wareham" userId="0e906a4c-d620-471e-aa22-463d01d0fefa" providerId="ADAL" clId="{396D620A-AE19-4EAF-9D9E-AE8CCD6DED93}" dt="2025-04-03T13:03:03.357" v="92" actId="27636"/>
        <pc:sldMkLst>
          <pc:docMk/>
          <pc:sldMk cId="4008907281" sldId="296"/>
        </pc:sldMkLst>
      </pc:sldChg>
      <pc:sldChg chg="modSp mod">
        <pc:chgData name="Hazey Wareham" userId="0e906a4c-d620-471e-aa22-463d01d0fefa" providerId="ADAL" clId="{396D620A-AE19-4EAF-9D9E-AE8CCD6DED93}" dt="2025-04-03T13:03:49.172" v="144" actId="20577"/>
        <pc:sldMkLst>
          <pc:docMk/>
          <pc:sldMk cId="1949429979" sldId="306"/>
        </pc:sldMkLst>
      </pc:sldChg>
      <pc:sldChg chg="modSp mod modNotesTx">
        <pc:chgData name="Hazey Wareham" userId="0e906a4c-d620-471e-aa22-463d01d0fefa" providerId="ADAL" clId="{396D620A-AE19-4EAF-9D9E-AE8CCD6DED93}" dt="2025-04-03T13:12:03.662" v="658" actId="20577"/>
        <pc:sldMkLst>
          <pc:docMk/>
          <pc:sldMk cId="3570640080" sldId="307"/>
        </pc:sldMkLst>
      </pc:sldChg>
      <pc:sldChg chg="del">
        <pc:chgData name="Hazey Wareham" userId="0e906a4c-d620-471e-aa22-463d01d0fefa" providerId="ADAL" clId="{396D620A-AE19-4EAF-9D9E-AE8CCD6DED93}" dt="2025-04-03T13:11:58.586" v="657" actId="2696"/>
        <pc:sldMkLst>
          <pc:docMk/>
          <pc:sldMk cId="4103745283" sldId="308"/>
        </pc:sldMkLst>
      </pc:sldChg>
      <pc:sldChg chg="del">
        <pc:chgData name="Hazey Wareham" userId="0e906a4c-d620-471e-aa22-463d01d0fefa" providerId="ADAL" clId="{396D620A-AE19-4EAF-9D9E-AE8CCD6DED93}" dt="2025-04-03T13:12:10.611" v="659" actId="2696"/>
        <pc:sldMkLst>
          <pc:docMk/>
          <pc:sldMk cId="1141048103" sldId="309"/>
        </pc:sldMkLst>
      </pc:sldChg>
      <pc:sldChg chg="del">
        <pc:chgData name="Hazey Wareham" userId="0e906a4c-d620-471e-aa22-463d01d0fefa" providerId="ADAL" clId="{396D620A-AE19-4EAF-9D9E-AE8CCD6DED93}" dt="2025-04-03T13:12:12.895" v="660" actId="2696"/>
        <pc:sldMkLst>
          <pc:docMk/>
          <pc:sldMk cId="2127121164" sldId="310"/>
        </pc:sldMkLst>
      </pc:sldChg>
      <pc:sldChg chg="modSp mod modNotesTx">
        <pc:chgData name="Hazey Wareham" userId="0e906a4c-d620-471e-aa22-463d01d0fefa" providerId="ADAL" clId="{396D620A-AE19-4EAF-9D9E-AE8CCD6DED93}" dt="2025-04-03T13:08:04.847" v="358" actId="20577"/>
        <pc:sldMkLst>
          <pc:docMk/>
          <pc:sldMk cId="577757284" sldId="312"/>
        </pc:sldMkLst>
      </pc:sldChg>
      <pc:sldChg chg="modSp mod modNotesTx">
        <pc:chgData name="Hazey Wareham" userId="0e906a4c-d620-471e-aa22-463d01d0fefa" providerId="ADAL" clId="{396D620A-AE19-4EAF-9D9E-AE8CCD6DED93}" dt="2025-04-03T13:15:39.504" v="809" actId="20577"/>
        <pc:sldMkLst>
          <pc:docMk/>
          <pc:sldMk cId="1900754237" sldId="313"/>
        </pc:sldMkLst>
      </pc:sldChg>
      <pc:sldChg chg="modSp mod modNotesTx">
        <pc:chgData name="Hazey Wareham" userId="0e906a4c-d620-471e-aa22-463d01d0fefa" providerId="ADAL" clId="{396D620A-AE19-4EAF-9D9E-AE8CCD6DED93}" dt="2025-04-03T13:07:29.710" v="343" actId="20577"/>
        <pc:sldMkLst>
          <pc:docMk/>
          <pc:sldMk cId="2986777649" sldId="316"/>
        </pc:sldMkLst>
      </pc:sldChg>
      <pc:sldChg chg="modSp mod modNotesTx">
        <pc:chgData name="Hazey Wareham" userId="0e906a4c-d620-471e-aa22-463d01d0fefa" providerId="ADAL" clId="{396D620A-AE19-4EAF-9D9E-AE8CCD6DED93}" dt="2025-04-03T13:13:03.092" v="705" actId="20577"/>
        <pc:sldMkLst>
          <pc:docMk/>
          <pc:sldMk cId="1331925231" sldId="317"/>
        </pc:sldMkLst>
      </pc:sldChg>
      <pc:sldChg chg="delSp modSp mod modNotesTx">
        <pc:chgData name="Hazey Wareham" userId="0e906a4c-d620-471e-aa22-463d01d0fefa" providerId="ADAL" clId="{396D620A-AE19-4EAF-9D9E-AE8CCD6DED93}" dt="2025-04-03T13:15:53.704" v="822" actId="20577"/>
        <pc:sldMkLst>
          <pc:docMk/>
          <pc:sldMk cId="31278645" sldId="319"/>
        </pc:sldMkLst>
      </pc:sldChg>
      <pc:sldChg chg="modSp mod modNotesTx">
        <pc:chgData name="Hazey Wareham" userId="0e906a4c-d620-471e-aa22-463d01d0fefa" providerId="ADAL" clId="{396D620A-AE19-4EAF-9D9E-AE8CCD6DED93}" dt="2025-04-03T13:14:18.432" v="765" actId="20577"/>
        <pc:sldMkLst>
          <pc:docMk/>
          <pc:sldMk cId="3959740101" sldId="320"/>
        </pc:sldMkLst>
      </pc:sldChg>
      <pc:sldChg chg="modSp mod modNotesTx">
        <pc:chgData name="Hazey Wareham" userId="0e906a4c-d620-471e-aa22-463d01d0fefa" providerId="ADAL" clId="{396D620A-AE19-4EAF-9D9E-AE8CCD6DED93}" dt="2025-04-03T13:14:36.823" v="776" actId="20577"/>
        <pc:sldMkLst>
          <pc:docMk/>
          <pc:sldMk cId="2659671549" sldId="322"/>
        </pc:sldMkLst>
      </pc:sldChg>
      <pc:sldChg chg="modSp mod">
        <pc:chgData name="Hazey Wareham" userId="0e906a4c-d620-471e-aa22-463d01d0fefa" providerId="ADAL" clId="{396D620A-AE19-4EAF-9D9E-AE8CCD6DED93}" dt="2025-04-03T13:02:04.040" v="36" actId="27636"/>
        <pc:sldMkLst>
          <pc:docMk/>
          <pc:sldMk cId="752503640" sldId="326"/>
        </pc:sldMkLst>
      </pc:sldChg>
      <pc:sldChg chg="modSp mod">
        <pc:chgData name="Hazey Wareham" userId="0e906a4c-d620-471e-aa22-463d01d0fefa" providerId="ADAL" clId="{396D620A-AE19-4EAF-9D9E-AE8CCD6DED93}" dt="2025-04-03T13:02:47.258" v="73" actId="20577"/>
        <pc:sldMkLst>
          <pc:docMk/>
          <pc:sldMk cId="3292044312" sldId="327"/>
        </pc:sldMkLst>
      </pc:sldChg>
      <pc:sldChg chg="modSp mod">
        <pc:chgData name="Hazey Wareham" userId="0e906a4c-d620-471e-aa22-463d01d0fefa" providerId="ADAL" clId="{396D620A-AE19-4EAF-9D9E-AE8CCD6DED93}" dt="2025-04-03T13:11:15.079" v="622" actId="20577"/>
        <pc:sldMkLst>
          <pc:docMk/>
          <pc:sldMk cId="519991006" sldId="328"/>
        </pc:sldMkLst>
      </pc:sldChg>
      <pc:sldChg chg="modSp mod">
        <pc:chgData name="Hazey Wareham" userId="0e906a4c-d620-471e-aa22-463d01d0fefa" providerId="ADAL" clId="{396D620A-AE19-4EAF-9D9E-AE8CCD6DED93}" dt="2025-04-03T13:05:58.543" v="282"/>
        <pc:sldMkLst>
          <pc:docMk/>
          <pc:sldMk cId="2271756626" sldId="331"/>
        </pc:sldMkLst>
      </pc:sldChg>
      <pc:sldChg chg="modSp mod">
        <pc:chgData name="Hazey Wareham" userId="0e906a4c-d620-471e-aa22-463d01d0fefa" providerId="ADAL" clId="{396D620A-AE19-4EAF-9D9E-AE8CCD6DED93}" dt="2025-04-03T13:07:10.822" v="323" actId="255"/>
        <pc:sldMkLst>
          <pc:docMk/>
          <pc:sldMk cId="1101577542" sldId="332"/>
        </pc:sldMkLst>
      </pc:sldChg>
      <pc:sldChg chg="addSp delSp modSp mod">
        <pc:chgData name="Hazey Wareham" userId="0e906a4c-d620-471e-aa22-463d01d0fefa" providerId="ADAL" clId="{396D620A-AE19-4EAF-9D9E-AE8CCD6DED93}" dt="2025-04-03T13:06:47.608" v="302" actId="1076"/>
        <pc:sldMkLst>
          <pc:docMk/>
          <pc:sldMk cId="271857048" sldId="333"/>
        </pc:sldMkLst>
      </pc:sldChg>
      <pc:sldChg chg="modSp mod modNotesTx">
        <pc:chgData name="Hazey Wareham" userId="0e906a4c-d620-471e-aa22-463d01d0fefa" providerId="ADAL" clId="{396D620A-AE19-4EAF-9D9E-AE8CCD6DED93}" dt="2025-04-03T13:14:04.526" v="753" actId="20577"/>
        <pc:sldMkLst>
          <pc:docMk/>
          <pc:sldMk cId="546388318" sldId="335"/>
        </pc:sldMkLst>
      </pc:sldChg>
      <pc:sldChg chg="modSp mod">
        <pc:chgData name="Hazey Wareham" userId="0e906a4c-d620-471e-aa22-463d01d0fefa" providerId="ADAL" clId="{396D620A-AE19-4EAF-9D9E-AE8CCD6DED93}" dt="2025-04-03T13:09:08.837" v="475" actId="20577"/>
        <pc:sldMkLst>
          <pc:docMk/>
          <pc:sldMk cId="1459652503" sldId="336"/>
        </pc:sldMkLst>
      </pc:sldChg>
      <pc:sldChg chg="modSp mod modNotesTx">
        <pc:chgData name="Hazey Wareham" userId="0e906a4c-d620-471e-aa22-463d01d0fefa" providerId="ADAL" clId="{396D620A-AE19-4EAF-9D9E-AE8CCD6DED93}" dt="2025-04-03T13:09:28.008" v="484" actId="20577"/>
        <pc:sldMkLst>
          <pc:docMk/>
          <pc:sldMk cId="1690975716" sldId="337"/>
        </pc:sldMkLst>
      </pc:sldChg>
      <pc:sldChg chg="modSp mod">
        <pc:chgData name="Hazey Wareham" userId="0e906a4c-d620-471e-aa22-463d01d0fefa" providerId="ADAL" clId="{396D620A-AE19-4EAF-9D9E-AE8CCD6DED93}" dt="2025-04-03T13:16:14.605" v="851" actId="27636"/>
        <pc:sldMkLst>
          <pc:docMk/>
          <pc:sldMk cId="4271964092" sldId="338"/>
        </pc:sldMkLst>
      </pc:sldChg>
      <pc:sldChg chg="delSp modSp mod">
        <pc:chgData name="Hazey Wareham" userId="0e906a4c-d620-471e-aa22-463d01d0fefa" providerId="ADAL" clId="{396D620A-AE19-4EAF-9D9E-AE8CCD6DED93}" dt="2025-04-03T13:08:31.813" v="383"/>
        <pc:sldMkLst>
          <pc:docMk/>
          <pc:sldMk cId="3572548688" sldId="339"/>
        </pc:sldMkLst>
      </pc:sldChg>
      <pc:sldChg chg="delSp modSp mod">
        <pc:chgData name="Hazey Wareham" userId="0e906a4c-d620-471e-aa22-463d01d0fefa" providerId="ADAL" clId="{396D620A-AE19-4EAF-9D9E-AE8CCD6DED93}" dt="2025-04-03T13:08:45.998" v="399"/>
        <pc:sldMkLst>
          <pc:docMk/>
          <pc:sldMk cId="3905801642" sldId="340"/>
        </pc:sldMkLst>
      </pc:sldChg>
      <pc:sldChg chg="modSp mod">
        <pc:chgData name="Hazey Wareham" userId="0e906a4c-d620-471e-aa22-463d01d0fefa" providerId="ADAL" clId="{396D620A-AE19-4EAF-9D9E-AE8CCD6DED93}" dt="2025-04-03T13:09:42.160" v="502"/>
        <pc:sldMkLst>
          <pc:docMk/>
          <pc:sldMk cId="3445171122" sldId="341"/>
        </pc:sldMkLst>
      </pc:sldChg>
    </pc:docChg>
  </pc:docChgLst>
  <pc:docChgLst>
    <pc:chgData name="Hazey Wareham" userId="0e906a4c-d620-471e-aa22-463d01d0fefa" providerId="ADAL" clId="{59E7E593-EB59-48E6-BFE8-78589B0D1EE8}"/>
    <pc:docChg chg="custSel modSld">
      <pc:chgData name="Hazey Wareham" userId="0e906a4c-d620-471e-aa22-463d01d0fefa" providerId="ADAL" clId="{59E7E593-EB59-48E6-BFE8-78589B0D1EE8}" dt="2025-04-03T14:04:03.125" v="20" actId="478"/>
      <pc:docMkLst>
        <pc:docMk/>
      </pc:docMkLst>
      <pc:sldChg chg="modSp mod">
        <pc:chgData name="Hazey Wareham" userId="0e906a4c-d620-471e-aa22-463d01d0fefa" providerId="ADAL" clId="{59E7E593-EB59-48E6-BFE8-78589B0D1EE8}" dt="2025-04-03T13:17:09.766" v="19" actId="20577"/>
        <pc:sldMkLst>
          <pc:docMk/>
          <pc:sldMk cId="978402161" sldId="256"/>
        </pc:sldMkLst>
      </pc:sldChg>
      <pc:sldChg chg="delSp mod delAnim">
        <pc:chgData name="Hazey Wareham" userId="0e906a4c-d620-471e-aa22-463d01d0fefa" providerId="ADAL" clId="{59E7E593-EB59-48E6-BFE8-78589B0D1EE8}" dt="2025-04-03T14:04:03.125" v="20" actId="478"/>
        <pc:sldMkLst>
          <pc:docMk/>
          <pc:sldMk cId="752503640" sldId="326"/>
        </pc:sldMkLst>
      </pc:sldChg>
    </pc:docChg>
  </pc:docChgLst>
  <pc:docChgLst>
    <pc:chgData name="Hazey Wareham" userId="0e906a4c-d620-471e-aa22-463d01d0fefa" providerId="ADAL" clId="{1CF9FA9F-8D31-458A-A154-35CD39445B37}"/>
    <pc:docChg chg="custSel delSld modSld sldOrd">
      <pc:chgData name="Hazey Wareham" userId="0e906a4c-d620-471e-aa22-463d01d0fefa" providerId="ADAL" clId="{1CF9FA9F-8D31-458A-A154-35CD39445B37}" dt="2025-07-08T15:41:16.135" v="4523" actId="207"/>
      <pc:docMkLst>
        <pc:docMk/>
      </pc:docMkLst>
      <pc:sldChg chg="modSp mod modTransition modNotesTx">
        <pc:chgData name="Hazey Wareham" userId="0e906a4c-d620-471e-aa22-463d01d0fefa" providerId="ADAL" clId="{1CF9FA9F-8D31-458A-A154-35CD39445B37}" dt="2025-07-08T15:41:16.135" v="4523" actId="207"/>
        <pc:sldMkLst>
          <pc:docMk/>
          <pc:sldMk cId="978402161" sldId="256"/>
        </pc:sldMkLst>
        <pc:spChg chg="mod">
          <ac:chgData name="Hazey Wareham" userId="0e906a4c-d620-471e-aa22-463d01d0fefa" providerId="ADAL" clId="{1CF9FA9F-8D31-458A-A154-35CD39445B37}" dt="2025-07-08T15:41:16.135" v="4523" actId="207"/>
          <ac:spMkLst>
            <pc:docMk/>
            <pc:sldMk cId="978402161" sldId="256"/>
            <ac:spMk id="2" creationId="{73769DE4-F0BF-4787-A121-60FC92E78E2F}"/>
          </ac:spMkLst>
        </pc:spChg>
      </pc:sldChg>
      <pc:sldChg chg="addSp delSp modSp mod ord modNotesTx">
        <pc:chgData name="Hazey Wareham" userId="0e906a4c-d620-471e-aa22-463d01d0fefa" providerId="ADAL" clId="{1CF9FA9F-8D31-458A-A154-35CD39445B37}" dt="2025-07-08T15:40:31.552" v="4515" actId="207"/>
        <pc:sldMkLst>
          <pc:docMk/>
          <pc:sldMk cId="1016322414" sldId="262"/>
        </pc:sldMkLst>
        <pc:spChg chg="mod">
          <ac:chgData name="Hazey Wareham" userId="0e906a4c-d620-471e-aa22-463d01d0fefa" providerId="ADAL" clId="{1CF9FA9F-8D31-458A-A154-35CD39445B37}" dt="2025-07-08T15:06:36.345" v="3623" actId="20577"/>
          <ac:spMkLst>
            <pc:docMk/>
            <pc:sldMk cId="1016322414" sldId="262"/>
            <ac:spMk id="2" creationId="{6EA31CA4-AC36-44C9-87F8-46EC4CF66C85}"/>
          </ac:spMkLst>
        </pc:spChg>
        <pc:spChg chg="del mod">
          <ac:chgData name="Hazey Wareham" userId="0e906a4c-d620-471e-aa22-463d01d0fefa" providerId="ADAL" clId="{1CF9FA9F-8D31-458A-A154-35CD39445B37}" dt="2025-07-08T15:04:10.964" v="3621"/>
          <ac:spMkLst>
            <pc:docMk/>
            <pc:sldMk cId="1016322414" sldId="262"/>
            <ac:spMk id="3" creationId="{98F5145F-05A3-4513-A780-1328681BBC44}"/>
          </ac:spMkLst>
        </pc:spChg>
        <pc:spChg chg="add del mod">
          <ac:chgData name="Hazey Wareham" userId="0e906a4c-d620-471e-aa22-463d01d0fefa" providerId="ADAL" clId="{1CF9FA9F-8D31-458A-A154-35CD39445B37}" dt="2025-07-08T15:20:44.680" v="4218" actId="478"/>
          <ac:spMkLst>
            <pc:docMk/>
            <pc:sldMk cId="1016322414" sldId="262"/>
            <ac:spMk id="4" creationId="{5736AFDA-10CA-4C60-CD3E-DE02FD02F962}"/>
          </ac:spMkLst>
        </pc:spChg>
        <pc:spChg chg="add mod">
          <ac:chgData name="Hazey Wareham" userId="0e906a4c-d620-471e-aa22-463d01d0fefa" providerId="ADAL" clId="{1CF9FA9F-8D31-458A-A154-35CD39445B37}" dt="2025-07-08T15:40:31.552" v="4515" actId="207"/>
          <ac:spMkLst>
            <pc:docMk/>
            <pc:sldMk cId="1016322414" sldId="262"/>
            <ac:spMk id="6" creationId="{FE82CB07-897A-551E-FD9A-FA80CC39A4FC}"/>
          </ac:spMkLst>
        </pc:spChg>
      </pc:sldChg>
      <pc:sldChg chg="del">
        <pc:chgData name="Hazey Wareham" userId="0e906a4c-d620-471e-aa22-463d01d0fefa" providerId="ADAL" clId="{1CF9FA9F-8D31-458A-A154-35CD39445B37}" dt="2025-07-08T15:37:06.009" v="4477" actId="47"/>
        <pc:sldMkLst>
          <pc:docMk/>
          <pc:sldMk cId="2588347556" sldId="263"/>
        </pc:sldMkLst>
      </pc:sldChg>
      <pc:sldChg chg="del">
        <pc:chgData name="Hazey Wareham" userId="0e906a4c-d620-471e-aa22-463d01d0fefa" providerId="ADAL" clId="{1CF9FA9F-8D31-458A-A154-35CD39445B37}" dt="2025-07-08T15:37:11.992" v="4487" actId="47"/>
        <pc:sldMkLst>
          <pc:docMk/>
          <pc:sldMk cId="2095688458" sldId="264"/>
        </pc:sldMkLst>
      </pc:sldChg>
      <pc:sldChg chg="del">
        <pc:chgData name="Hazey Wareham" userId="0e906a4c-d620-471e-aa22-463d01d0fefa" providerId="ADAL" clId="{1CF9FA9F-8D31-458A-A154-35CD39445B37}" dt="2025-07-08T15:37:11.046" v="4485" actId="47"/>
        <pc:sldMkLst>
          <pc:docMk/>
          <pc:sldMk cId="860129508" sldId="266"/>
        </pc:sldMkLst>
      </pc:sldChg>
      <pc:sldChg chg="del ord">
        <pc:chgData name="Hazey Wareham" userId="0e906a4c-d620-471e-aa22-463d01d0fefa" providerId="ADAL" clId="{1CF9FA9F-8D31-458A-A154-35CD39445B37}" dt="2025-07-07T15:12:26.544" v="480" actId="2696"/>
        <pc:sldMkLst>
          <pc:docMk/>
          <pc:sldMk cId="59691328" sldId="267"/>
        </pc:sldMkLst>
      </pc:sldChg>
      <pc:sldChg chg="del">
        <pc:chgData name="Hazey Wareham" userId="0e906a4c-d620-471e-aa22-463d01d0fefa" providerId="ADAL" clId="{1CF9FA9F-8D31-458A-A154-35CD39445B37}" dt="2025-07-07T13:48:07.650" v="469" actId="2696"/>
        <pc:sldMkLst>
          <pc:docMk/>
          <pc:sldMk cId="4233349165" sldId="268"/>
        </pc:sldMkLst>
      </pc:sldChg>
      <pc:sldChg chg="del">
        <pc:chgData name="Hazey Wareham" userId="0e906a4c-d620-471e-aa22-463d01d0fefa" providerId="ADAL" clId="{1CF9FA9F-8D31-458A-A154-35CD39445B37}" dt="2025-07-07T13:28:34.755" v="426" actId="2696"/>
        <pc:sldMkLst>
          <pc:docMk/>
          <pc:sldMk cId="3992981429" sldId="289"/>
        </pc:sldMkLst>
      </pc:sldChg>
      <pc:sldChg chg="del">
        <pc:chgData name="Hazey Wareham" userId="0e906a4c-d620-471e-aa22-463d01d0fefa" providerId="ADAL" clId="{1CF9FA9F-8D31-458A-A154-35CD39445B37}" dt="2025-07-08T15:37:13.911" v="4491" actId="47"/>
        <pc:sldMkLst>
          <pc:docMk/>
          <pc:sldMk cId="2901401210" sldId="292"/>
        </pc:sldMkLst>
      </pc:sldChg>
      <pc:sldChg chg="addSp delSp modSp mod ord modNotesTx">
        <pc:chgData name="Hazey Wareham" userId="0e906a4c-d620-471e-aa22-463d01d0fefa" providerId="ADAL" clId="{1CF9FA9F-8D31-458A-A154-35CD39445B37}" dt="2025-07-08T15:39:58.874" v="4509" actId="207"/>
        <pc:sldMkLst>
          <pc:docMk/>
          <pc:sldMk cId="3972514006" sldId="294"/>
        </pc:sldMkLst>
        <pc:spChg chg="mod">
          <ac:chgData name="Hazey Wareham" userId="0e906a4c-d620-471e-aa22-463d01d0fefa" providerId="ADAL" clId="{1CF9FA9F-8D31-458A-A154-35CD39445B37}" dt="2025-07-08T15:18:30.204" v="4206" actId="20577"/>
          <ac:spMkLst>
            <pc:docMk/>
            <pc:sldMk cId="3972514006" sldId="294"/>
            <ac:spMk id="2" creationId="{6EA31CA4-AC36-44C9-87F8-46EC4CF66C85}"/>
          </ac:spMkLst>
        </pc:spChg>
        <pc:spChg chg="del mod">
          <ac:chgData name="Hazey Wareham" userId="0e906a4c-d620-471e-aa22-463d01d0fefa" providerId="ADAL" clId="{1CF9FA9F-8D31-458A-A154-35CD39445B37}" dt="2025-07-08T15:15:50.321" v="4173" actId="478"/>
          <ac:spMkLst>
            <pc:docMk/>
            <pc:sldMk cId="3972514006" sldId="294"/>
            <ac:spMk id="3" creationId="{98F5145F-05A3-4513-A780-1328681BBC44}"/>
          </ac:spMkLst>
        </pc:spChg>
        <pc:spChg chg="add">
          <ac:chgData name="Hazey Wareham" userId="0e906a4c-d620-471e-aa22-463d01d0fefa" providerId="ADAL" clId="{1CF9FA9F-8D31-458A-A154-35CD39445B37}" dt="2025-07-08T15:15:42.943" v="4172"/>
          <ac:spMkLst>
            <pc:docMk/>
            <pc:sldMk cId="3972514006" sldId="294"/>
            <ac:spMk id="5" creationId="{09D4FCF1-19A9-99C5-955A-472EBDC67E98}"/>
          </ac:spMkLst>
        </pc:spChg>
        <pc:spChg chg="add del">
          <ac:chgData name="Hazey Wareham" userId="0e906a4c-d620-471e-aa22-463d01d0fefa" providerId="ADAL" clId="{1CF9FA9F-8D31-458A-A154-35CD39445B37}" dt="2025-07-08T15:15:50.321" v="4173" actId="478"/>
          <ac:spMkLst>
            <pc:docMk/>
            <pc:sldMk cId="3972514006" sldId="294"/>
            <ac:spMk id="6" creationId="{02D8DBD0-73D1-BACC-7423-78EF84AD187C}"/>
          </ac:spMkLst>
        </pc:spChg>
        <pc:spChg chg="add del mod">
          <ac:chgData name="Hazey Wareham" userId="0e906a4c-d620-471e-aa22-463d01d0fefa" providerId="ADAL" clId="{1CF9FA9F-8D31-458A-A154-35CD39445B37}" dt="2025-07-07T13:26:32.547" v="423"/>
          <ac:spMkLst>
            <pc:docMk/>
            <pc:sldMk cId="3972514006" sldId="294"/>
            <ac:spMk id="6" creationId="{59AF67DB-FEB0-7609-004A-318FA5137B08}"/>
          </ac:spMkLst>
        </pc:spChg>
        <pc:spChg chg="add del">
          <ac:chgData name="Hazey Wareham" userId="0e906a4c-d620-471e-aa22-463d01d0fefa" providerId="ADAL" clId="{1CF9FA9F-8D31-458A-A154-35CD39445B37}" dt="2025-07-08T15:15:50.321" v="4173" actId="478"/>
          <ac:spMkLst>
            <pc:docMk/>
            <pc:sldMk cId="3972514006" sldId="294"/>
            <ac:spMk id="7" creationId="{A9BA8DF6-2845-F110-C42F-D1BB02AB0114}"/>
          </ac:spMkLst>
        </pc:spChg>
        <pc:spChg chg="add del">
          <ac:chgData name="Hazey Wareham" userId="0e906a4c-d620-471e-aa22-463d01d0fefa" providerId="ADAL" clId="{1CF9FA9F-8D31-458A-A154-35CD39445B37}" dt="2025-07-08T15:15:50.321" v="4173" actId="478"/>
          <ac:spMkLst>
            <pc:docMk/>
            <pc:sldMk cId="3972514006" sldId="294"/>
            <ac:spMk id="8" creationId="{72532357-F602-FB88-357D-EEA86058B44D}"/>
          </ac:spMkLst>
        </pc:spChg>
        <pc:spChg chg="add del">
          <ac:chgData name="Hazey Wareham" userId="0e906a4c-d620-471e-aa22-463d01d0fefa" providerId="ADAL" clId="{1CF9FA9F-8D31-458A-A154-35CD39445B37}" dt="2025-07-08T15:15:50.321" v="4173" actId="478"/>
          <ac:spMkLst>
            <pc:docMk/>
            <pc:sldMk cId="3972514006" sldId="294"/>
            <ac:spMk id="10" creationId="{47E9FB56-5D6D-EA2F-D81B-832E15C8D7B1}"/>
          </ac:spMkLst>
        </pc:spChg>
        <pc:spChg chg="add del">
          <ac:chgData name="Hazey Wareham" userId="0e906a4c-d620-471e-aa22-463d01d0fefa" providerId="ADAL" clId="{1CF9FA9F-8D31-458A-A154-35CD39445B37}" dt="2025-07-08T15:15:50.321" v="4173" actId="478"/>
          <ac:spMkLst>
            <pc:docMk/>
            <pc:sldMk cId="3972514006" sldId="294"/>
            <ac:spMk id="11" creationId="{61FBA71D-4966-253D-EB4B-F6E0BD855EB0}"/>
          </ac:spMkLst>
        </pc:spChg>
        <pc:spChg chg="add del">
          <ac:chgData name="Hazey Wareham" userId="0e906a4c-d620-471e-aa22-463d01d0fefa" providerId="ADAL" clId="{1CF9FA9F-8D31-458A-A154-35CD39445B37}" dt="2025-07-08T15:15:50.321" v="4173" actId="478"/>
          <ac:spMkLst>
            <pc:docMk/>
            <pc:sldMk cId="3972514006" sldId="294"/>
            <ac:spMk id="12" creationId="{601A7021-A82D-97E6-B154-460F42FD811C}"/>
          </ac:spMkLst>
        </pc:spChg>
        <pc:spChg chg="add del">
          <ac:chgData name="Hazey Wareham" userId="0e906a4c-d620-471e-aa22-463d01d0fefa" providerId="ADAL" clId="{1CF9FA9F-8D31-458A-A154-35CD39445B37}" dt="2025-07-08T15:15:50.321" v="4173" actId="478"/>
          <ac:spMkLst>
            <pc:docMk/>
            <pc:sldMk cId="3972514006" sldId="294"/>
            <ac:spMk id="13" creationId="{3301B010-C470-5966-B108-AC75B7D8D0A4}"/>
          </ac:spMkLst>
        </pc:spChg>
        <pc:spChg chg="add">
          <ac:chgData name="Hazey Wareham" userId="0e906a4c-d620-471e-aa22-463d01d0fefa" providerId="ADAL" clId="{1CF9FA9F-8D31-458A-A154-35CD39445B37}" dt="2025-07-08T15:15:42.943" v="4172"/>
          <ac:spMkLst>
            <pc:docMk/>
            <pc:sldMk cId="3972514006" sldId="294"/>
            <ac:spMk id="14" creationId="{3854F097-3A4F-4775-3190-79DCBB001E57}"/>
          </ac:spMkLst>
        </pc:spChg>
        <pc:spChg chg="add del">
          <ac:chgData name="Hazey Wareham" userId="0e906a4c-d620-471e-aa22-463d01d0fefa" providerId="ADAL" clId="{1CF9FA9F-8D31-458A-A154-35CD39445B37}" dt="2025-07-08T15:15:50.321" v="4173" actId="478"/>
          <ac:spMkLst>
            <pc:docMk/>
            <pc:sldMk cId="3972514006" sldId="294"/>
            <ac:spMk id="15" creationId="{6C0FA052-F9C4-DFF7-08E6-9F48A502B741}"/>
          </ac:spMkLst>
        </pc:spChg>
        <pc:spChg chg="add del mod">
          <ac:chgData name="Hazey Wareham" userId="0e906a4c-d620-471e-aa22-463d01d0fefa" providerId="ADAL" clId="{1CF9FA9F-8D31-458A-A154-35CD39445B37}" dt="2025-07-08T15:15:54.130" v="4174" actId="478"/>
          <ac:spMkLst>
            <pc:docMk/>
            <pc:sldMk cId="3972514006" sldId="294"/>
            <ac:spMk id="16" creationId="{3DED0FCB-5085-C0C0-9F01-789A1B2EDFD8}"/>
          </ac:spMkLst>
        </pc:spChg>
        <pc:spChg chg="add del mod">
          <ac:chgData name="Hazey Wareham" userId="0e906a4c-d620-471e-aa22-463d01d0fefa" providerId="ADAL" clId="{1CF9FA9F-8D31-458A-A154-35CD39445B37}" dt="2025-07-08T15:17:06.292" v="4179" actId="478"/>
          <ac:spMkLst>
            <pc:docMk/>
            <pc:sldMk cId="3972514006" sldId="294"/>
            <ac:spMk id="17" creationId="{47147480-9A0B-16C5-287D-ADFCA12B5530}"/>
          </ac:spMkLst>
        </pc:spChg>
        <pc:spChg chg="add del mod">
          <ac:chgData name="Hazey Wareham" userId="0e906a4c-d620-471e-aa22-463d01d0fefa" providerId="ADAL" clId="{1CF9FA9F-8D31-458A-A154-35CD39445B37}" dt="2025-07-08T15:17:06.292" v="4179" actId="478"/>
          <ac:spMkLst>
            <pc:docMk/>
            <pc:sldMk cId="3972514006" sldId="294"/>
            <ac:spMk id="18" creationId="{ED034829-8109-5F22-A548-ABFEA5608A3F}"/>
          </ac:spMkLst>
        </pc:spChg>
        <pc:spChg chg="add del mod">
          <ac:chgData name="Hazey Wareham" userId="0e906a4c-d620-471e-aa22-463d01d0fefa" providerId="ADAL" clId="{1CF9FA9F-8D31-458A-A154-35CD39445B37}" dt="2025-07-08T15:17:06.292" v="4179" actId="478"/>
          <ac:spMkLst>
            <pc:docMk/>
            <pc:sldMk cId="3972514006" sldId="294"/>
            <ac:spMk id="20" creationId="{0400A43A-9B40-E2A3-9481-A0945EBF54C4}"/>
          </ac:spMkLst>
        </pc:spChg>
        <pc:spChg chg="add del mod">
          <ac:chgData name="Hazey Wareham" userId="0e906a4c-d620-471e-aa22-463d01d0fefa" providerId="ADAL" clId="{1CF9FA9F-8D31-458A-A154-35CD39445B37}" dt="2025-07-08T15:17:06.292" v="4179" actId="478"/>
          <ac:spMkLst>
            <pc:docMk/>
            <pc:sldMk cId="3972514006" sldId="294"/>
            <ac:spMk id="22" creationId="{67108F9F-C2D0-7ED0-A2BE-673ED94F1F35}"/>
          </ac:spMkLst>
        </pc:spChg>
        <pc:spChg chg="add del mod">
          <ac:chgData name="Hazey Wareham" userId="0e906a4c-d620-471e-aa22-463d01d0fefa" providerId="ADAL" clId="{1CF9FA9F-8D31-458A-A154-35CD39445B37}" dt="2025-07-08T15:17:06.292" v="4179" actId="478"/>
          <ac:spMkLst>
            <pc:docMk/>
            <pc:sldMk cId="3972514006" sldId="294"/>
            <ac:spMk id="24" creationId="{11C20F00-9E8E-4223-2269-947A371493BE}"/>
          </ac:spMkLst>
        </pc:spChg>
        <pc:spChg chg="add del mod">
          <ac:chgData name="Hazey Wareham" userId="0e906a4c-d620-471e-aa22-463d01d0fefa" providerId="ADAL" clId="{1CF9FA9F-8D31-458A-A154-35CD39445B37}" dt="2025-07-08T15:17:06.292" v="4179" actId="478"/>
          <ac:spMkLst>
            <pc:docMk/>
            <pc:sldMk cId="3972514006" sldId="294"/>
            <ac:spMk id="25" creationId="{E1344B97-D2E5-8DEF-6DCF-106C44BE7BB3}"/>
          </ac:spMkLst>
        </pc:spChg>
        <pc:spChg chg="add del mod">
          <ac:chgData name="Hazey Wareham" userId="0e906a4c-d620-471e-aa22-463d01d0fefa" providerId="ADAL" clId="{1CF9FA9F-8D31-458A-A154-35CD39445B37}" dt="2025-07-08T15:17:06.292" v="4179" actId="478"/>
          <ac:spMkLst>
            <pc:docMk/>
            <pc:sldMk cId="3972514006" sldId="294"/>
            <ac:spMk id="26" creationId="{9B118E17-29D8-14EE-D00F-D27F61EBB25F}"/>
          </ac:spMkLst>
        </pc:spChg>
        <pc:spChg chg="add del mod">
          <ac:chgData name="Hazey Wareham" userId="0e906a4c-d620-471e-aa22-463d01d0fefa" providerId="ADAL" clId="{1CF9FA9F-8D31-458A-A154-35CD39445B37}" dt="2025-07-08T15:17:06.292" v="4179" actId="478"/>
          <ac:spMkLst>
            <pc:docMk/>
            <pc:sldMk cId="3972514006" sldId="294"/>
            <ac:spMk id="27" creationId="{8AF4F648-C780-AC88-E63F-2544121A740B}"/>
          </ac:spMkLst>
        </pc:spChg>
        <pc:spChg chg="add del mod">
          <ac:chgData name="Hazey Wareham" userId="0e906a4c-d620-471e-aa22-463d01d0fefa" providerId="ADAL" clId="{1CF9FA9F-8D31-458A-A154-35CD39445B37}" dt="2025-07-08T15:17:06.292" v="4179" actId="478"/>
          <ac:spMkLst>
            <pc:docMk/>
            <pc:sldMk cId="3972514006" sldId="294"/>
            <ac:spMk id="28" creationId="{4A89A75E-18ED-29EB-EDE9-BF168D89B69F}"/>
          </ac:spMkLst>
        </pc:spChg>
        <pc:spChg chg="add del mod">
          <ac:chgData name="Hazey Wareham" userId="0e906a4c-d620-471e-aa22-463d01d0fefa" providerId="ADAL" clId="{1CF9FA9F-8D31-458A-A154-35CD39445B37}" dt="2025-07-08T15:17:06.292" v="4179" actId="478"/>
          <ac:spMkLst>
            <pc:docMk/>
            <pc:sldMk cId="3972514006" sldId="294"/>
            <ac:spMk id="29" creationId="{FE63935E-B48E-4AA2-02F8-0D6FD598B4BD}"/>
          </ac:spMkLst>
        </pc:spChg>
        <pc:spChg chg="add mod">
          <ac:chgData name="Hazey Wareham" userId="0e906a4c-d620-471e-aa22-463d01d0fefa" providerId="ADAL" clId="{1CF9FA9F-8D31-458A-A154-35CD39445B37}" dt="2025-07-08T15:39:58.874" v="4509" actId="207"/>
          <ac:spMkLst>
            <pc:docMk/>
            <pc:sldMk cId="3972514006" sldId="294"/>
            <ac:spMk id="31" creationId="{E6216CB9-7C23-1C1D-1FE8-30CB7C2388D3}"/>
          </ac:spMkLst>
        </pc:spChg>
        <pc:spChg chg="add del mod">
          <ac:chgData name="Hazey Wareham" userId="0e906a4c-d620-471e-aa22-463d01d0fefa" providerId="ADAL" clId="{1CF9FA9F-8D31-458A-A154-35CD39445B37}" dt="2025-07-08T15:28:32.057" v="4261" actId="478"/>
          <ac:spMkLst>
            <pc:docMk/>
            <pc:sldMk cId="3972514006" sldId="294"/>
            <ac:spMk id="33" creationId="{7F2C16C0-64D9-8B18-2A96-C17679F510AC}"/>
          </ac:spMkLst>
        </pc:spChg>
        <pc:spChg chg="add del mod">
          <ac:chgData name="Hazey Wareham" userId="0e906a4c-d620-471e-aa22-463d01d0fefa" providerId="ADAL" clId="{1CF9FA9F-8D31-458A-A154-35CD39445B37}" dt="2025-07-08T15:29:05.849" v="4268" actId="478"/>
          <ac:spMkLst>
            <pc:docMk/>
            <pc:sldMk cId="3972514006" sldId="294"/>
            <ac:spMk id="35" creationId="{A3147B00-333F-4F90-B1A4-840E8380B738}"/>
          </ac:spMkLst>
        </pc:spChg>
        <pc:spChg chg="add del mod">
          <ac:chgData name="Hazey Wareham" userId="0e906a4c-d620-471e-aa22-463d01d0fefa" providerId="ADAL" clId="{1CF9FA9F-8D31-458A-A154-35CD39445B37}" dt="2025-07-08T15:29:30.700" v="4270" actId="478"/>
          <ac:spMkLst>
            <pc:docMk/>
            <pc:sldMk cId="3972514006" sldId="294"/>
            <ac:spMk id="37" creationId="{C41A7743-7241-C805-A6A7-3F1198C9AEEC}"/>
          </ac:spMkLst>
        </pc:spChg>
        <pc:spChg chg="add del mod">
          <ac:chgData name="Hazey Wareham" userId="0e906a4c-d620-471e-aa22-463d01d0fefa" providerId="ADAL" clId="{1CF9FA9F-8D31-458A-A154-35CD39445B37}" dt="2025-07-08T15:28:47.112" v="4264" actId="478"/>
          <ac:spMkLst>
            <pc:docMk/>
            <pc:sldMk cId="3972514006" sldId="294"/>
            <ac:spMk id="39" creationId="{1FC400C5-CB24-4AA5-4843-5F230693BFF7}"/>
          </ac:spMkLst>
        </pc:spChg>
        <pc:picChg chg="mod">
          <ac:chgData name="Hazey Wareham" userId="0e906a4c-d620-471e-aa22-463d01d0fefa" providerId="ADAL" clId="{1CF9FA9F-8D31-458A-A154-35CD39445B37}" dt="2025-07-08T15:30:30.256" v="4276" actId="1076"/>
          <ac:picMkLst>
            <pc:docMk/>
            <pc:sldMk cId="3972514006" sldId="294"/>
            <ac:picMk id="4" creationId="{19294886-E99E-7FC1-4F3D-A5A52BC4EE6C}"/>
          </ac:picMkLst>
        </pc:picChg>
      </pc:sldChg>
      <pc:sldChg chg="delSp del mod">
        <pc:chgData name="Hazey Wareham" userId="0e906a4c-d620-471e-aa22-463d01d0fefa" providerId="ADAL" clId="{1CF9FA9F-8D31-458A-A154-35CD39445B37}" dt="2025-07-07T13:48:46.529" v="477" actId="2696"/>
        <pc:sldMkLst>
          <pc:docMk/>
          <pc:sldMk cId="2894613729" sldId="295"/>
        </pc:sldMkLst>
        <pc:picChg chg="del">
          <ac:chgData name="Hazey Wareham" userId="0e906a4c-d620-471e-aa22-463d01d0fefa" providerId="ADAL" clId="{1CF9FA9F-8D31-458A-A154-35CD39445B37}" dt="2025-07-07T13:48:20.833" v="471" actId="21"/>
          <ac:picMkLst>
            <pc:docMk/>
            <pc:sldMk cId="2894613729" sldId="295"/>
            <ac:picMk id="20" creationId="{705106ED-AB58-2551-80AE-97E6B8F4D989}"/>
          </ac:picMkLst>
        </pc:picChg>
      </pc:sldChg>
      <pc:sldChg chg="modSp mod">
        <pc:chgData name="Hazey Wareham" userId="0e906a4c-d620-471e-aa22-463d01d0fefa" providerId="ADAL" clId="{1CF9FA9F-8D31-458A-A154-35CD39445B37}" dt="2025-07-08T14:58:09.401" v="3608" actId="1076"/>
        <pc:sldMkLst>
          <pc:docMk/>
          <pc:sldMk cId="4008907281" sldId="296"/>
        </pc:sldMkLst>
        <pc:spChg chg="mod">
          <ac:chgData name="Hazey Wareham" userId="0e906a4c-d620-471e-aa22-463d01d0fefa" providerId="ADAL" clId="{1CF9FA9F-8D31-458A-A154-35CD39445B37}" dt="2025-07-08T14:57:39.407" v="3605" actId="1076"/>
          <ac:spMkLst>
            <pc:docMk/>
            <pc:sldMk cId="4008907281" sldId="296"/>
            <ac:spMk id="2" creationId="{6EA31CA4-AC36-44C9-87F8-46EC4CF66C85}"/>
          </ac:spMkLst>
        </pc:spChg>
        <pc:spChg chg="mod">
          <ac:chgData name="Hazey Wareham" userId="0e906a4c-d620-471e-aa22-463d01d0fefa" providerId="ADAL" clId="{1CF9FA9F-8D31-458A-A154-35CD39445B37}" dt="2025-07-08T14:58:09.401" v="3608" actId="1076"/>
          <ac:spMkLst>
            <pc:docMk/>
            <pc:sldMk cId="4008907281" sldId="296"/>
            <ac:spMk id="3" creationId="{98F5145F-05A3-4513-A780-1328681BBC44}"/>
          </ac:spMkLst>
        </pc:spChg>
        <pc:picChg chg="mod">
          <ac:chgData name="Hazey Wareham" userId="0e906a4c-d620-471e-aa22-463d01d0fefa" providerId="ADAL" clId="{1CF9FA9F-8D31-458A-A154-35CD39445B37}" dt="2025-07-08T14:57:52.820" v="3607" actId="1076"/>
          <ac:picMkLst>
            <pc:docMk/>
            <pc:sldMk cId="4008907281" sldId="296"/>
            <ac:picMk id="5" creationId="{7AB78BD1-F0F4-4E3F-BFAF-093B9AAF0D37}"/>
          </ac:picMkLst>
        </pc:picChg>
      </pc:sldChg>
      <pc:sldChg chg="del">
        <pc:chgData name="Hazey Wareham" userId="0e906a4c-d620-471e-aa22-463d01d0fefa" providerId="ADAL" clId="{1CF9FA9F-8D31-458A-A154-35CD39445B37}" dt="2025-07-08T15:37:03.155" v="4474" actId="47"/>
        <pc:sldMkLst>
          <pc:docMk/>
          <pc:sldMk cId="1949429979" sldId="306"/>
        </pc:sldMkLst>
      </pc:sldChg>
      <pc:sldChg chg="del">
        <pc:chgData name="Hazey Wareham" userId="0e906a4c-d620-471e-aa22-463d01d0fefa" providerId="ADAL" clId="{1CF9FA9F-8D31-458A-A154-35CD39445B37}" dt="2025-07-08T15:37:10.457" v="4484" actId="47"/>
        <pc:sldMkLst>
          <pc:docMk/>
          <pc:sldMk cId="3570640080" sldId="307"/>
        </pc:sldMkLst>
      </pc:sldChg>
      <pc:sldChg chg="addSp modSp del mod ord">
        <pc:chgData name="Hazey Wareham" userId="0e906a4c-d620-471e-aa22-463d01d0fefa" providerId="ADAL" clId="{1CF9FA9F-8D31-458A-A154-35CD39445B37}" dt="2025-07-08T14:19:49.881" v="3162" actId="2696"/>
        <pc:sldMkLst>
          <pc:docMk/>
          <pc:sldMk cId="577757284" sldId="312"/>
        </pc:sldMkLst>
        <pc:spChg chg="mod">
          <ac:chgData name="Hazey Wareham" userId="0e906a4c-d620-471e-aa22-463d01d0fefa" providerId="ADAL" clId="{1CF9FA9F-8D31-458A-A154-35CD39445B37}" dt="2025-07-08T14:14:31.454" v="2738" actId="1076"/>
          <ac:spMkLst>
            <pc:docMk/>
            <pc:sldMk cId="577757284" sldId="312"/>
            <ac:spMk id="2" creationId="{6EA31CA4-AC36-44C9-87F8-46EC4CF66C85}"/>
          </ac:spMkLst>
        </pc:spChg>
        <pc:spChg chg="mod">
          <ac:chgData name="Hazey Wareham" userId="0e906a4c-d620-471e-aa22-463d01d0fefa" providerId="ADAL" clId="{1CF9FA9F-8D31-458A-A154-35CD39445B37}" dt="2025-07-08T14:19:37.478" v="3158" actId="21"/>
          <ac:spMkLst>
            <pc:docMk/>
            <pc:sldMk cId="577757284" sldId="312"/>
            <ac:spMk id="3" creationId="{98F5145F-05A3-4513-A780-1328681BBC44}"/>
          </ac:spMkLst>
        </pc:spChg>
        <pc:spChg chg="add mod">
          <ac:chgData name="Hazey Wareham" userId="0e906a4c-d620-471e-aa22-463d01d0fefa" providerId="ADAL" clId="{1CF9FA9F-8D31-458A-A154-35CD39445B37}" dt="2025-07-08T14:17:08.799" v="2752" actId="1076"/>
          <ac:spMkLst>
            <pc:docMk/>
            <pc:sldMk cId="577757284" sldId="312"/>
            <ac:spMk id="4" creationId="{2452A810-58BE-BFA7-55CC-48ECBB92E353}"/>
          </ac:spMkLst>
        </pc:spChg>
      </pc:sldChg>
      <pc:sldChg chg="del">
        <pc:chgData name="Hazey Wareham" userId="0e906a4c-d620-471e-aa22-463d01d0fefa" providerId="ADAL" clId="{1CF9FA9F-8D31-458A-A154-35CD39445B37}" dt="2025-07-08T15:37:14.310" v="4492" actId="47"/>
        <pc:sldMkLst>
          <pc:docMk/>
          <pc:sldMk cId="1900754237" sldId="313"/>
        </pc:sldMkLst>
      </pc:sldChg>
      <pc:sldChg chg="del">
        <pc:chgData name="Hazey Wareham" userId="0e906a4c-d620-471e-aa22-463d01d0fefa" providerId="ADAL" clId="{1CF9FA9F-8D31-458A-A154-35CD39445B37}" dt="2025-07-07T13:48:15.522" v="470" actId="2696"/>
        <pc:sldMkLst>
          <pc:docMk/>
          <pc:sldMk cId="363661983" sldId="314"/>
        </pc:sldMkLst>
      </pc:sldChg>
      <pc:sldChg chg="modSp mod ord">
        <pc:chgData name="Hazey Wareham" userId="0e906a4c-d620-471e-aa22-463d01d0fefa" providerId="ADAL" clId="{1CF9FA9F-8D31-458A-A154-35CD39445B37}" dt="2025-07-08T15:40:50.069" v="4519" actId="1076"/>
        <pc:sldMkLst>
          <pc:docMk/>
          <pc:sldMk cId="2986777649" sldId="316"/>
        </pc:sldMkLst>
        <pc:spChg chg="mod">
          <ac:chgData name="Hazey Wareham" userId="0e906a4c-d620-471e-aa22-463d01d0fefa" providerId="ADAL" clId="{1CF9FA9F-8D31-458A-A154-35CD39445B37}" dt="2025-07-08T14:20:40.715" v="3181" actId="207"/>
          <ac:spMkLst>
            <pc:docMk/>
            <pc:sldMk cId="2986777649" sldId="316"/>
            <ac:spMk id="2" creationId="{6EA31CA4-AC36-44C9-87F8-46EC4CF66C85}"/>
          </ac:spMkLst>
        </pc:spChg>
        <pc:spChg chg="mod">
          <ac:chgData name="Hazey Wareham" userId="0e906a4c-d620-471e-aa22-463d01d0fefa" providerId="ADAL" clId="{1CF9FA9F-8D31-458A-A154-35CD39445B37}" dt="2025-07-08T15:40:50.069" v="4519" actId="1076"/>
          <ac:spMkLst>
            <pc:docMk/>
            <pc:sldMk cId="2986777649" sldId="316"/>
            <ac:spMk id="3" creationId="{98F5145F-05A3-4513-A780-1328681BBC44}"/>
          </ac:spMkLst>
        </pc:spChg>
      </pc:sldChg>
      <pc:sldChg chg="del">
        <pc:chgData name="Hazey Wareham" userId="0e906a4c-d620-471e-aa22-463d01d0fefa" providerId="ADAL" clId="{1CF9FA9F-8D31-458A-A154-35CD39445B37}" dt="2025-07-08T15:37:11.483" v="4486" actId="47"/>
        <pc:sldMkLst>
          <pc:docMk/>
          <pc:sldMk cId="1331925231" sldId="317"/>
        </pc:sldMkLst>
      </pc:sldChg>
      <pc:sldChg chg="del">
        <pc:chgData name="Hazey Wareham" userId="0e906a4c-d620-471e-aa22-463d01d0fefa" providerId="ADAL" clId="{1CF9FA9F-8D31-458A-A154-35CD39445B37}" dt="2025-07-08T15:37:14.786" v="4493" actId="47"/>
        <pc:sldMkLst>
          <pc:docMk/>
          <pc:sldMk cId="31278645" sldId="319"/>
        </pc:sldMkLst>
      </pc:sldChg>
      <pc:sldChg chg="del">
        <pc:chgData name="Hazey Wareham" userId="0e906a4c-d620-471e-aa22-463d01d0fefa" providerId="ADAL" clId="{1CF9FA9F-8D31-458A-A154-35CD39445B37}" dt="2025-07-08T15:37:12.968" v="4489" actId="47"/>
        <pc:sldMkLst>
          <pc:docMk/>
          <pc:sldMk cId="3959740101" sldId="320"/>
        </pc:sldMkLst>
      </pc:sldChg>
      <pc:sldChg chg="del">
        <pc:chgData name="Hazey Wareham" userId="0e906a4c-d620-471e-aa22-463d01d0fefa" providerId="ADAL" clId="{1CF9FA9F-8D31-458A-A154-35CD39445B37}" dt="2025-07-08T15:37:13.442" v="4490" actId="47"/>
        <pc:sldMkLst>
          <pc:docMk/>
          <pc:sldMk cId="2659671549" sldId="322"/>
        </pc:sldMkLst>
      </pc:sldChg>
      <pc:sldChg chg="addSp delSp modSp mod">
        <pc:chgData name="Hazey Wareham" userId="0e906a4c-d620-471e-aa22-463d01d0fefa" providerId="ADAL" clId="{1CF9FA9F-8D31-458A-A154-35CD39445B37}" dt="2025-07-07T13:29:01.629" v="428" actId="1076"/>
        <pc:sldMkLst>
          <pc:docMk/>
          <pc:sldMk cId="752503640" sldId="326"/>
        </pc:sldMkLst>
        <pc:spChg chg="del mod">
          <ac:chgData name="Hazey Wareham" userId="0e906a4c-d620-471e-aa22-463d01d0fefa" providerId="ADAL" clId="{1CF9FA9F-8D31-458A-A154-35CD39445B37}" dt="2025-07-07T11:33:10.176" v="91" actId="478"/>
          <ac:spMkLst>
            <pc:docMk/>
            <pc:sldMk cId="752503640" sldId="326"/>
            <ac:spMk id="2" creationId="{6EA31CA4-AC36-44C9-87F8-46EC4CF66C85}"/>
          </ac:spMkLst>
        </pc:spChg>
        <pc:spChg chg="add del mod">
          <ac:chgData name="Hazey Wareham" userId="0e906a4c-d620-471e-aa22-463d01d0fefa" providerId="ADAL" clId="{1CF9FA9F-8D31-458A-A154-35CD39445B37}" dt="2025-07-07T11:33:14.349" v="92" actId="478"/>
          <ac:spMkLst>
            <pc:docMk/>
            <pc:sldMk cId="752503640" sldId="326"/>
            <ac:spMk id="5" creationId="{E6A85353-C892-853E-8AAD-724F21CA9E49}"/>
          </ac:spMkLst>
        </pc:spChg>
        <pc:spChg chg="mod">
          <ac:chgData name="Hazey Wareham" userId="0e906a4c-d620-471e-aa22-463d01d0fefa" providerId="ADAL" clId="{1CF9FA9F-8D31-458A-A154-35CD39445B37}" dt="2025-07-07T11:38:38.500" v="185" actId="5793"/>
          <ac:spMkLst>
            <pc:docMk/>
            <pc:sldMk cId="752503640" sldId="326"/>
            <ac:spMk id="6" creationId="{14C1FDD2-E181-4366-8CDE-EE98D49A7837}"/>
          </ac:spMkLst>
        </pc:spChg>
        <pc:spChg chg="mod">
          <ac:chgData name="Hazey Wareham" userId="0e906a4c-d620-471e-aa22-463d01d0fefa" providerId="ADAL" clId="{1CF9FA9F-8D31-458A-A154-35CD39445B37}" dt="2025-07-07T11:33:21.136" v="113" actId="20577"/>
          <ac:spMkLst>
            <pc:docMk/>
            <pc:sldMk cId="752503640" sldId="326"/>
            <ac:spMk id="9" creationId="{81E9C84E-A5B9-4EA8-9C03-E52B762903B8}"/>
          </ac:spMkLst>
        </pc:spChg>
        <pc:picChg chg="mod">
          <ac:chgData name="Hazey Wareham" userId="0e906a4c-d620-471e-aa22-463d01d0fefa" providerId="ADAL" clId="{1CF9FA9F-8D31-458A-A154-35CD39445B37}" dt="2025-07-07T13:29:01.629" v="428" actId="1076"/>
          <ac:picMkLst>
            <pc:docMk/>
            <pc:sldMk cId="752503640" sldId="326"/>
            <ac:picMk id="4" creationId="{A3836E29-E417-CE3F-FA40-A1A1C105BF0A}"/>
          </ac:picMkLst>
        </pc:picChg>
      </pc:sldChg>
      <pc:sldChg chg="delSp modSp mod">
        <pc:chgData name="Hazey Wareham" userId="0e906a4c-d620-471e-aa22-463d01d0fefa" providerId="ADAL" clId="{1CF9FA9F-8D31-458A-A154-35CD39445B37}" dt="2025-07-07T11:39:24.328" v="202" actId="20577"/>
        <pc:sldMkLst>
          <pc:docMk/>
          <pc:sldMk cId="3292044312" sldId="327"/>
        </pc:sldMkLst>
        <pc:spChg chg="mod">
          <ac:chgData name="Hazey Wareham" userId="0e906a4c-d620-471e-aa22-463d01d0fefa" providerId="ADAL" clId="{1CF9FA9F-8D31-458A-A154-35CD39445B37}" dt="2025-07-07T11:39:24.328" v="202" actId="20577"/>
          <ac:spMkLst>
            <pc:docMk/>
            <pc:sldMk cId="3292044312" sldId="327"/>
            <ac:spMk id="2" creationId="{6EA31CA4-AC36-44C9-87F8-46EC4CF66C85}"/>
          </ac:spMkLst>
        </pc:spChg>
        <pc:spChg chg="mod">
          <ac:chgData name="Hazey Wareham" userId="0e906a4c-d620-471e-aa22-463d01d0fefa" providerId="ADAL" clId="{1CF9FA9F-8D31-458A-A154-35CD39445B37}" dt="2025-07-07T11:39:18.803" v="200" actId="1076"/>
          <ac:spMkLst>
            <pc:docMk/>
            <pc:sldMk cId="3292044312" sldId="327"/>
            <ac:spMk id="4" creationId="{FA5965F1-E713-4FD8-93C4-326FC0A7F19E}"/>
          </ac:spMkLst>
        </pc:spChg>
        <pc:spChg chg="del mod">
          <ac:chgData name="Hazey Wareham" userId="0e906a4c-d620-471e-aa22-463d01d0fefa" providerId="ADAL" clId="{1CF9FA9F-8D31-458A-A154-35CD39445B37}" dt="2025-07-07T11:39:07.242" v="191" actId="478"/>
          <ac:spMkLst>
            <pc:docMk/>
            <pc:sldMk cId="3292044312" sldId="327"/>
            <ac:spMk id="6" creationId="{B1A79055-033F-7FF1-943C-8CA4AE7DC0CB}"/>
          </ac:spMkLst>
        </pc:spChg>
      </pc:sldChg>
      <pc:sldChg chg="del">
        <pc:chgData name="Hazey Wareham" userId="0e906a4c-d620-471e-aa22-463d01d0fefa" providerId="ADAL" clId="{1CF9FA9F-8D31-458A-A154-35CD39445B37}" dt="2025-07-08T15:37:10.028" v="4483" actId="47"/>
        <pc:sldMkLst>
          <pc:docMk/>
          <pc:sldMk cId="519991006" sldId="328"/>
        </pc:sldMkLst>
      </pc:sldChg>
      <pc:sldChg chg="del">
        <pc:chgData name="Hazey Wareham" userId="0e906a4c-d620-471e-aa22-463d01d0fefa" providerId="ADAL" clId="{1CF9FA9F-8D31-458A-A154-35CD39445B37}" dt="2025-07-08T15:37:04.242" v="4475" actId="47"/>
        <pc:sldMkLst>
          <pc:docMk/>
          <pc:sldMk cId="2271756626" sldId="331"/>
        </pc:sldMkLst>
      </pc:sldChg>
      <pc:sldChg chg="del">
        <pc:chgData name="Hazey Wareham" userId="0e906a4c-d620-471e-aa22-463d01d0fefa" providerId="ADAL" clId="{1CF9FA9F-8D31-458A-A154-35CD39445B37}" dt="2025-07-08T15:37:05.339" v="4476" actId="47"/>
        <pc:sldMkLst>
          <pc:docMk/>
          <pc:sldMk cId="1101577542" sldId="332"/>
        </pc:sldMkLst>
      </pc:sldChg>
      <pc:sldChg chg="addSp delSp modSp mod ord">
        <pc:chgData name="Hazey Wareham" userId="0e906a4c-d620-471e-aa22-463d01d0fefa" providerId="ADAL" clId="{1CF9FA9F-8D31-458A-A154-35CD39445B37}" dt="2025-07-08T14:15:59.673" v="2746"/>
        <pc:sldMkLst>
          <pc:docMk/>
          <pc:sldMk cId="271857048" sldId="333"/>
        </pc:sldMkLst>
        <pc:spChg chg="mod">
          <ac:chgData name="Hazey Wareham" userId="0e906a4c-d620-471e-aa22-463d01d0fefa" providerId="ADAL" clId="{1CF9FA9F-8D31-458A-A154-35CD39445B37}" dt="2025-07-08T13:37:45.909" v="1678" actId="1076"/>
          <ac:spMkLst>
            <pc:docMk/>
            <pc:sldMk cId="271857048" sldId="333"/>
            <ac:spMk id="2" creationId="{21CEAB50-69BF-5F10-B2F8-90F6B189DE9A}"/>
          </ac:spMkLst>
        </pc:spChg>
        <pc:spChg chg="del mod">
          <ac:chgData name="Hazey Wareham" userId="0e906a4c-d620-471e-aa22-463d01d0fefa" providerId="ADAL" clId="{1CF9FA9F-8D31-458A-A154-35CD39445B37}" dt="2025-07-08T13:28:17.166" v="978" actId="478"/>
          <ac:spMkLst>
            <pc:docMk/>
            <pc:sldMk cId="271857048" sldId="333"/>
            <ac:spMk id="4" creationId="{3B770073-4D2F-EC20-4BC7-1DB3FC438115}"/>
          </ac:spMkLst>
        </pc:spChg>
        <pc:spChg chg="mod">
          <ac:chgData name="Hazey Wareham" userId="0e906a4c-d620-471e-aa22-463d01d0fefa" providerId="ADAL" clId="{1CF9FA9F-8D31-458A-A154-35CD39445B37}" dt="2025-07-08T13:32:21.257" v="1181" actId="1076"/>
          <ac:spMkLst>
            <pc:docMk/>
            <pc:sldMk cId="271857048" sldId="333"/>
            <ac:spMk id="6" creationId="{0B28E784-892E-B0CA-2784-A59D6545EC1F}"/>
          </ac:spMkLst>
        </pc:spChg>
        <pc:spChg chg="add del mod">
          <ac:chgData name="Hazey Wareham" userId="0e906a4c-d620-471e-aa22-463d01d0fefa" providerId="ADAL" clId="{1CF9FA9F-8D31-458A-A154-35CD39445B37}" dt="2025-07-08T13:34:04.710" v="1306" actId="478"/>
          <ac:spMkLst>
            <pc:docMk/>
            <pc:sldMk cId="271857048" sldId="333"/>
            <ac:spMk id="7" creationId="{37537278-D920-4A5C-4F7A-4B017C62CFDE}"/>
          </ac:spMkLst>
        </pc:spChg>
        <pc:spChg chg="add mod">
          <ac:chgData name="Hazey Wareham" userId="0e906a4c-d620-471e-aa22-463d01d0fefa" providerId="ADAL" clId="{1CF9FA9F-8D31-458A-A154-35CD39445B37}" dt="2025-07-08T14:15:59.673" v="2746"/>
          <ac:spMkLst>
            <pc:docMk/>
            <pc:sldMk cId="271857048" sldId="333"/>
            <ac:spMk id="8" creationId="{1A56F8F0-BC65-EE6A-7E9C-997432EA9C5B}"/>
          </ac:spMkLst>
        </pc:spChg>
      </pc:sldChg>
      <pc:sldChg chg="del">
        <pc:chgData name="Hazey Wareham" userId="0e906a4c-d620-471e-aa22-463d01d0fefa" providerId="ADAL" clId="{1CF9FA9F-8D31-458A-A154-35CD39445B37}" dt="2025-07-08T15:37:12.411" v="4488" actId="47"/>
        <pc:sldMkLst>
          <pc:docMk/>
          <pc:sldMk cId="546388318" sldId="335"/>
        </pc:sldMkLst>
      </pc:sldChg>
      <pc:sldChg chg="del">
        <pc:chgData name="Hazey Wareham" userId="0e906a4c-d620-471e-aa22-463d01d0fefa" providerId="ADAL" clId="{1CF9FA9F-8D31-458A-A154-35CD39445B37}" dt="2025-07-08T15:37:08.281" v="4480" actId="47"/>
        <pc:sldMkLst>
          <pc:docMk/>
          <pc:sldMk cId="1459652503" sldId="336"/>
        </pc:sldMkLst>
      </pc:sldChg>
      <pc:sldChg chg="del">
        <pc:chgData name="Hazey Wareham" userId="0e906a4c-d620-471e-aa22-463d01d0fefa" providerId="ADAL" clId="{1CF9FA9F-8D31-458A-A154-35CD39445B37}" dt="2025-07-08T15:37:08.854" v="4481" actId="47"/>
        <pc:sldMkLst>
          <pc:docMk/>
          <pc:sldMk cId="1690975716" sldId="337"/>
        </pc:sldMkLst>
      </pc:sldChg>
      <pc:sldChg chg="addSp modSp mod ord">
        <pc:chgData name="Hazey Wareham" userId="0e906a4c-d620-471e-aa22-463d01d0fefa" providerId="ADAL" clId="{1CF9FA9F-8D31-458A-A154-35CD39445B37}" dt="2025-07-08T15:37:23.857" v="4494" actId="207"/>
        <pc:sldMkLst>
          <pc:docMk/>
          <pc:sldMk cId="4271964092" sldId="338"/>
        </pc:sldMkLst>
        <pc:spChg chg="mod">
          <ac:chgData name="Hazey Wareham" userId="0e906a4c-d620-471e-aa22-463d01d0fefa" providerId="ADAL" clId="{1CF9FA9F-8D31-458A-A154-35CD39445B37}" dt="2025-07-08T15:37:23.857" v="4494" actId="207"/>
          <ac:spMkLst>
            <pc:docMk/>
            <pc:sldMk cId="4271964092" sldId="338"/>
            <ac:spMk id="2" creationId="{DF9FC1E3-0C93-561A-EF17-09984ED59768}"/>
          </ac:spMkLst>
        </pc:spChg>
        <pc:picChg chg="add mod">
          <ac:chgData name="Hazey Wareham" userId="0e906a4c-d620-471e-aa22-463d01d0fefa" providerId="ADAL" clId="{1CF9FA9F-8D31-458A-A154-35CD39445B37}" dt="2025-07-07T13:48:36.622" v="476" actId="14100"/>
          <ac:picMkLst>
            <pc:docMk/>
            <pc:sldMk cId="4271964092" sldId="338"/>
            <ac:picMk id="20" creationId="{705106ED-AB58-2551-80AE-97E6B8F4D989}"/>
          </ac:picMkLst>
        </pc:picChg>
      </pc:sldChg>
      <pc:sldChg chg="del">
        <pc:chgData name="Hazey Wareham" userId="0e906a4c-d620-471e-aa22-463d01d0fefa" providerId="ADAL" clId="{1CF9FA9F-8D31-458A-A154-35CD39445B37}" dt="2025-07-08T15:37:06.797" v="4478" actId="47"/>
        <pc:sldMkLst>
          <pc:docMk/>
          <pc:sldMk cId="3572548688" sldId="339"/>
        </pc:sldMkLst>
      </pc:sldChg>
      <pc:sldChg chg="del">
        <pc:chgData name="Hazey Wareham" userId="0e906a4c-d620-471e-aa22-463d01d0fefa" providerId="ADAL" clId="{1CF9FA9F-8D31-458A-A154-35CD39445B37}" dt="2025-07-08T15:37:07.365" v="4479" actId="47"/>
        <pc:sldMkLst>
          <pc:docMk/>
          <pc:sldMk cId="3905801642" sldId="340"/>
        </pc:sldMkLst>
      </pc:sldChg>
      <pc:sldChg chg="del">
        <pc:chgData name="Hazey Wareham" userId="0e906a4c-d620-471e-aa22-463d01d0fefa" providerId="ADAL" clId="{1CF9FA9F-8D31-458A-A154-35CD39445B37}" dt="2025-07-08T15:37:09.396" v="4482" actId="47"/>
        <pc:sldMkLst>
          <pc:docMk/>
          <pc:sldMk cId="3445171122" sldId="341"/>
        </pc:sldMkLst>
      </pc:sldChg>
    </pc:docChg>
  </pc:docChgLst>
  <pc:docChgLst>
    <pc:chgData name="Hazey Wareham" userId="0e906a4c-d620-471e-aa22-463d01d0fefa" providerId="ADAL" clId="{DD91F772-731B-4F4A-8370-0372A6019AEB}"/>
    <pc:docChg chg="modSld">
      <pc:chgData name="Hazey Wareham" userId="0e906a4c-d620-471e-aa22-463d01d0fefa" providerId="ADAL" clId="{DD91F772-731B-4F4A-8370-0372A6019AEB}" dt="2024-08-29T08:58:06.417" v="0"/>
      <pc:docMkLst>
        <pc:docMk/>
      </pc:docMkLst>
      <pc:sldChg chg="addSp modSp">
        <pc:chgData name="Hazey Wareham" userId="0e906a4c-d620-471e-aa22-463d01d0fefa" providerId="ADAL" clId="{DD91F772-731B-4F4A-8370-0372A6019AEB}" dt="2024-08-29T08:58:06.417" v="0"/>
        <pc:sldMkLst>
          <pc:docMk/>
          <pc:sldMk cId="752503640"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61A4E-124A-4CEA-BA7F-E7F4D521B94E}" type="datetimeFigureOut">
              <a:rPr lang="en-GB" smtClean="0"/>
              <a:t>08/07/2025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22934-446C-4F63-9F57-29360FC29C39}" type="slidenum">
              <a:rPr lang="en-GB" smtClean="0"/>
              <a:t>‹#›</a:t>
            </a:fld>
            <a:endParaRPr lang="en-GB"/>
          </a:p>
        </p:txBody>
      </p:sp>
    </p:spTree>
    <p:extLst>
      <p:ext uri="{BB962C8B-B14F-4D97-AF65-F5344CB8AC3E}">
        <p14:creationId xmlns:p14="http://schemas.microsoft.com/office/powerpoint/2010/main" val="203862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Hazey and I am a YPIO  at SSENDIAS</a:t>
            </a:r>
          </a:p>
        </p:txBody>
      </p:sp>
      <p:sp>
        <p:nvSpPr>
          <p:cNvPr id="4" name="Slide Number Placeholder 3"/>
          <p:cNvSpPr>
            <a:spLocks noGrp="1"/>
          </p:cNvSpPr>
          <p:nvPr>
            <p:ph type="sldNum" sz="quarter" idx="5"/>
          </p:nvPr>
        </p:nvSpPr>
        <p:spPr/>
        <p:txBody>
          <a:bodyPr/>
          <a:lstStyle/>
          <a:p>
            <a:fld id="{ACD22934-446C-4F63-9F57-29360FC29C39}" type="slidenum">
              <a:rPr lang="en-GB" smtClean="0"/>
              <a:t>1</a:t>
            </a:fld>
            <a:endParaRPr lang="en-GB"/>
          </a:p>
        </p:txBody>
      </p:sp>
    </p:spTree>
    <p:extLst>
      <p:ext uri="{BB962C8B-B14F-4D97-AF65-F5344CB8AC3E}">
        <p14:creationId xmlns:p14="http://schemas.microsoft.com/office/powerpoint/2010/main" val="276500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22934-446C-4F63-9F57-29360FC29C39}" type="slidenum">
              <a:rPr lang="en-GB" smtClean="0"/>
              <a:t>2</a:t>
            </a:fld>
            <a:endParaRPr lang="en-GB"/>
          </a:p>
        </p:txBody>
      </p:sp>
    </p:spTree>
    <p:extLst>
      <p:ext uri="{BB962C8B-B14F-4D97-AF65-F5344CB8AC3E}">
        <p14:creationId xmlns:p14="http://schemas.microsoft.com/office/powerpoint/2010/main" val="164445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offer an Impartial information service for people with SEN to empower parents, carers and young people – impartial means that we do not take sides. We are not on the side of school, or the local authority or school – the advice that we give is all based in law</a:t>
            </a:r>
          </a:p>
          <a:p>
            <a:endParaRPr lang="en-GB" dirty="0"/>
          </a:p>
          <a:p>
            <a:r>
              <a:rPr lang="en-GB" dirty="0"/>
              <a:t>Much of our work is around the Statutory Processes – so that includes SEN support and the graduated response, requests for needs assessments for an EHCP. We do mediations , appeals and tribunals. We also advise on the equality act and disability discrimination</a:t>
            </a:r>
          </a:p>
          <a:p>
            <a:endParaRPr lang="en-GB" dirty="0"/>
          </a:p>
          <a:p>
            <a:r>
              <a:rPr lang="en-GB" dirty="0"/>
              <a:t>We will Signpost to other sources of support , that can be advice groups or sources of funding or where to get support for completing benefit forms like the DLA.</a:t>
            </a:r>
          </a:p>
          <a:p>
            <a:endParaRPr lang="en-GB" dirty="0"/>
          </a:p>
          <a:p>
            <a:r>
              <a:rPr lang="en-GB" dirty="0"/>
              <a:t>We will liaise with other professionals such as SEND SARS and schools, but only with the consent of the parents.</a:t>
            </a:r>
          </a:p>
          <a:p>
            <a:endParaRPr lang="en-GB" dirty="0"/>
          </a:p>
          <a:p>
            <a:r>
              <a:rPr lang="en-GB" dirty="0"/>
              <a:t>We are doing increasing work on exclusions that includes attending GBDC’s (governing bodies disciplinary committee) and IRPs (independent review panels) and advising on reduced timetables</a:t>
            </a:r>
          </a:p>
          <a:p>
            <a:endParaRPr lang="en-GB" dirty="0"/>
          </a:p>
          <a:p>
            <a:r>
              <a:rPr lang="en-GB" dirty="0"/>
              <a:t>As with all services, we are Recording data inline with the GDPR, so only with the consent of the parent or the young person.</a:t>
            </a:r>
          </a:p>
          <a:p>
            <a:endParaRPr lang="en-GB" dirty="0"/>
          </a:p>
          <a:p>
            <a:r>
              <a:rPr lang="en-GB" dirty="0"/>
              <a:t>We run Drop ins and information sessions at schools, conferences and events, for example at parent carer forum, stepping stones sessions and lots more – where ever we are asked to go we try to accommodate</a:t>
            </a:r>
          </a:p>
          <a:p>
            <a:endParaRPr lang="en-GB" dirty="0"/>
          </a:p>
          <a:p>
            <a:r>
              <a:rPr lang="en-GB" dirty="0"/>
              <a:t>We listen to parents and young people concerns over the phone and face to face – this is what the families that we work with really appreciate, just someone who is listening </a:t>
            </a:r>
          </a:p>
          <a:p>
            <a:endParaRPr lang="en-GB" dirty="0"/>
          </a:p>
          <a:p>
            <a:r>
              <a:rPr lang="en-GB" dirty="0"/>
              <a:t>A lot of our work is around supporting  positive communication between parents and schools when its broken down</a:t>
            </a:r>
          </a:p>
          <a:p>
            <a:endParaRPr lang="en-GB" dirty="0"/>
          </a:p>
        </p:txBody>
      </p:sp>
      <p:sp>
        <p:nvSpPr>
          <p:cNvPr id="4" name="Slide Number Placeholder 3"/>
          <p:cNvSpPr>
            <a:spLocks noGrp="1"/>
          </p:cNvSpPr>
          <p:nvPr>
            <p:ph type="sldNum" sz="quarter" idx="5"/>
          </p:nvPr>
        </p:nvSpPr>
        <p:spPr/>
        <p:txBody>
          <a:bodyPr/>
          <a:lstStyle/>
          <a:p>
            <a:fld id="{ACD22934-446C-4F63-9F57-29360FC29C39}" type="slidenum">
              <a:rPr lang="en-GB" smtClean="0"/>
              <a:t>3</a:t>
            </a:fld>
            <a:endParaRPr lang="en-GB"/>
          </a:p>
        </p:txBody>
      </p:sp>
    </p:spTree>
    <p:extLst>
      <p:ext uri="{BB962C8B-B14F-4D97-AF65-F5344CB8AC3E}">
        <p14:creationId xmlns:p14="http://schemas.microsoft.com/office/powerpoint/2010/main" val="379646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22934-446C-4F63-9F57-29360FC29C39}" type="slidenum">
              <a:rPr lang="en-GB" smtClean="0"/>
              <a:t>4</a:t>
            </a:fld>
            <a:endParaRPr lang="en-GB"/>
          </a:p>
        </p:txBody>
      </p:sp>
    </p:spTree>
    <p:extLst>
      <p:ext uri="{BB962C8B-B14F-4D97-AF65-F5344CB8AC3E}">
        <p14:creationId xmlns:p14="http://schemas.microsoft.com/office/powerpoint/2010/main" val="363771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22934-446C-4F63-9F57-29360FC29C39}" type="slidenum">
              <a:rPr lang="en-GB" smtClean="0"/>
              <a:t>5</a:t>
            </a:fld>
            <a:endParaRPr lang="en-GB"/>
          </a:p>
        </p:txBody>
      </p:sp>
    </p:spTree>
    <p:extLst>
      <p:ext uri="{BB962C8B-B14F-4D97-AF65-F5344CB8AC3E}">
        <p14:creationId xmlns:p14="http://schemas.microsoft.com/office/powerpoint/2010/main" val="427436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Ensure young people's views and wishes are heard, especially regarding education.</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Place their decision-making at the center of all future planning.</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Support them in understanding and making informed choices.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Empower them to shape their own futures.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Help them prepare for future life and employment</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Provide tools and opportunities for independent, informed decision-making.</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Align with the Children and Families Act to uphold their rights and voices.</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accent1"/>
                </a:solidFill>
                <a:effectLst/>
                <a:latin typeface="Arial" panose="020B0604020202020204" pitchFamily="34" charset="0"/>
              </a:rPr>
              <a:t>Make a real difference by opening up meaningful opportunities and pathways.</a:t>
            </a:r>
          </a:p>
          <a:p>
            <a:endParaRPr lang="en-GB" dirty="0"/>
          </a:p>
        </p:txBody>
      </p:sp>
      <p:sp>
        <p:nvSpPr>
          <p:cNvPr id="4" name="Slide Number Placeholder 3"/>
          <p:cNvSpPr>
            <a:spLocks noGrp="1"/>
          </p:cNvSpPr>
          <p:nvPr>
            <p:ph type="sldNum" sz="quarter" idx="5"/>
          </p:nvPr>
        </p:nvSpPr>
        <p:spPr/>
        <p:txBody>
          <a:bodyPr/>
          <a:lstStyle/>
          <a:p>
            <a:fld id="{ACD22934-446C-4F63-9F57-29360FC29C39}" type="slidenum">
              <a:rPr lang="en-GB" smtClean="0"/>
              <a:t>6</a:t>
            </a:fld>
            <a:endParaRPr lang="en-GB"/>
          </a:p>
        </p:txBody>
      </p:sp>
    </p:spTree>
    <p:extLst>
      <p:ext uri="{BB962C8B-B14F-4D97-AF65-F5344CB8AC3E}">
        <p14:creationId xmlns:p14="http://schemas.microsoft.com/office/powerpoint/2010/main" val="281683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pPr>
              <a:buNone/>
            </a:pPr>
            <a:r>
              <a:rPr lang="en-GB" b="1" dirty="0"/>
              <a:t>✅ Meeting with Young People and Their Families</a:t>
            </a:r>
          </a:p>
          <a:p>
            <a:pPr>
              <a:buNone/>
            </a:pPr>
            <a:r>
              <a:rPr lang="en-GB" dirty="0"/>
              <a:t>We arrange regular meetings with young people and their families to actively listen and ensure their voice, preferences, and aspirations are clearly captured and understood. This collaborative approach helps us create a truly person-centred plan that reflects their lived experiences.</a:t>
            </a:r>
            <a:r>
              <a:rPr lang="en-GB" b="1" dirty="0"/>
              <a:t> </a:t>
            </a:r>
          </a:p>
          <a:p>
            <a:pPr>
              <a:buNone/>
            </a:pPr>
            <a:r>
              <a:rPr lang="en-GB" b="1" dirty="0"/>
              <a:t>✅ Empowering Parents and Carers as Advocates</a:t>
            </a:r>
          </a:p>
          <a:p>
            <a:pPr>
              <a:buNone/>
            </a:pPr>
            <a:r>
              <a:rPr lang="en-GB" dirty="0"/>
              <a:t>We support and encourage parents and carers to speak up for their children. By equipping them with the right information and confidence, they can become strong advocates for their child’s needs and rights within educational and care settings</a:t>
            </a:r>
          </a:p>
          <a:p>
            <a:pPr>
              <a:buNone/>
            </a:pPr>
            <a:r>
              <a:rPr lang="en-GB" b="1" dirty="0"/>
              <a:t>✅ Accurately Reflecting Their Voice</a:t>
            </a:r>
          </a:p>
          <a:p>
            <a:pPr>
              <a:buNone/>
            </a:pPr>
            <a:r>
              <a:rPr lang="en-GB" dirty="0"/>
              <a:t>We ensure that the young person’s views are genuinely their own and not misinterpreted or overshadowed. By working closely with both the young person and their family, we build a clear and accurate picture of what they want and need.</a:t>
            </a:r>
          </a:p>
          <a:p>
            <a:pPr>
              <a:buNone/>
            </a:pPr>
            <a:r>
              <a:rPr lang="en-GB" b="1" dirty="0"/>
              <a:t>✅ Preparing Young People to Express Themselves</a:t>
            </a:r>
          </a:p>
          <a:p>
            <a:pPr>
              <a:buNone/>
            </a:pPr>
            <a:r>
              <a:rPr lang="en-GB" dirty="0"/>
              <a:t>We help young people find their voice ahead of key meetings such as EHCP reviews, school discussions, or tribunals. Through tailored preparation, we build their confidence and ensure they can communicate their feelings, goals, and concerns clearly</a:t>
            </a:r>
          </a:p>
          <a:p>
            <a:pPr>
              <a:buNone/>
            </a:pPr>
            <a:r>
              <a:rPr lang="en-GB" b="1" dirty="0"/>
              <a:t>✅ Promoting Self-Advocacy</a:t>
            </a:r>
          </a:p>
          <a:p>
            <a:pPr>
              <a:buNone/>
            </a:pPr>
            <a:r>
              <a:rPr lang="en-GB" dirty="0"/>
              <a:t>We support young people to develop self-advocacy skills so they can represent themselves effectively. This includes building their understanding of their rights and teaching them how to express their views in appropriate and meaningful ways</a:t>
            </a:r>
          </a:p>
          <a:p>
            <a:pPr>
              <a:buNone/>
            </a:pPr>
            <a:endParaRPr lang="en-GB" dirty="0"/>
          </a:p>
          <a:p>
            <a:pPr>
              <a:buNone/>
            </a:pPr>
            <a:endParaRPr lang="en-GB" dirty="0"/>
          </a:p>
          <a:p>
            <a:pPr>
              <a:buNone/>
            </a:pPr>
            <a:endParaRPr lang="en-GB" dirty="0"/>
          </a:p>
          <a:p>
            <a:pPr>
              <a:buNone/>
            </a:pPr>
            <a:endParaRPr lang="en-GB" dirty="0"/>
          </a:p>
          <a:p>
            <a:endParaRPr lang="en-GB" sz="1200" dirty="0"/>
          </a:p>
          <a:p>
            <a:endParaRPr lang="en-GB" dirty="0"/>
          </a:p>
        </p:txBody>
      </p:sp>
      <p:sp>
        <p:nvSpPr>
          <p:cNvPr id="4" name="Slide Number Placeholder 3"/>
          <p:cNvSpPr>
            <a:spLocks noGrp="1"/>
          </p:cNvSpPr>
          <p:nvPr>
            <p:ph type="sldNum" sz="quarter" idx="5"/>
          </p:nvPr>
        </p:nvSpPr>
        <p:spPr/>
        <p:txBody>
          <a:bodyPr/>
          <a:lstStyle/>
          <a:p>
            <a:fld id="{ACD22934-446C-4F63-9F57-29360FC29C39}" type="slidenum">
              <a:rPr lang="en-GB" smtClean="0"/>
              <a:t>7</a:t>
            </a:fld>
            <a:endParaRPr lang="en-GB"/>
          </a:p>
        </p:txBody>
      </p:sp>
    </p:spTree>
    <p:extLst>
      <p:ext uri="{BB962C8B-B14F-4D97-AF65-F5344CB8AC3E}">
        <p14:creationId xmlns:p14="http://schemas.microsoft.com/office/powerpoint/2010/main" val="23576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22934-446C-4F63-9F57-29360FC29C39}" type="slidenum">
              <a:rPr lang="en-GB" smtClean="0"/>
              <a:t>8</a:t>
            </a:fld>
            <a:endParaRPr lang="en-GB"/>
          </a:p>
        </p:txBody>
      </p:sp>
    </p:spTree>
    <p:extLst>
      <p:ext uri="{BB962C8B-B14F-4D97-AF65-F5344CB8AC3E}">
        <p14:creationId xmlns:p14="http://schemas.microsoft.com/office/powerpoint/2010/main" val="397740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ECF7-389A-49E2-8CB8-B92E435B2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2200A2-2FA8-4E8D-B516-4A9FACB67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AEA940-B790-4820-85E4-39C6B39DB5C0}"/>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5" name="Footer Placeholder 4">
            <a:extLst>
              <a:ext uri="{FF2B5EF4-FFF2-40B4-BE49-F238E27FC236}">
                <a16:creationId xmlns:a16="http://schemas.microsoft.com/office/drawing/2014/main" id="{A51DAFF0-B40A-4B88-8753-B67B246EDE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6195E5-CFD2-4096-9D4A-83BCA3E1717F}"/>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1075091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81FF-952B-4783-B24B-6E2B43FBF3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A2D72E-4B05-4124-8183-9663FE01D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390E2E-8F16-4C14-993C-CF61F7FBB0AE}"/>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5" name="Footer Placeholder 4">
            <a:extLst>
              <a:ext uri="{FF2B5EF4-FFF2-40B4-BE49-F238E27FC236}">
                <a16:creationId xmlns:a16="http://schemas.microsoft.com/office/drawing/2014/main" id="{F186C97F-A811-4B72-B00B-542D75A8BA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76C29F-6178-412A-9B81-F855EF91DA5C}"/>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937011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6D7FA-C187-4592-B8EA-69F9069BB2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C05AA0-8985-4D41-BD3D-A2BBC36C59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8715E-4FA3-47DC-86E7-4F54320E57CE}"/>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5" name="Footer Placeholder 4">
            <a:extLst>
              <a:ext uri="{FF2B5EF4-FFF2-40B4-BE49-F238E27FC236}">
                <a16:creationId xmlns:a16="http://schemas.microsoft.com/office/drawing/2014/main" id="{81FF4A6F-F4A5-4F82-9511-3EAD68C66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8F7F69-DB20-42A9-A0EA-24F352560B5A}"/>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254581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133A-9FAD-454E-990E-C6C0FDFA58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0B3A96-0DE9-4024-8C9B-5C575449E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E6391-3018-4BB7-BBB6-0B730E174BDF}"/>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5" name="Footer Placeholder 4">
            <a:extLst>
              <a:ext uri="{FF2B5EF4-FFF2-40B4-BE49-F238E27FC236}">
                <a16:creationId xmlns:a16="http://schemas.microsoft.com/office/drawing/2014/main" id="{C978A799-18E1-4ACC-86FA-91C9E8218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670C0-E397-4EF1-833D-AEF81FC33854}"/>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1430329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ECC4-BF6C-4C99-A0AC-A1FDCFFF9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10338A-384B-4A08-B792-AF27FC286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AC9D4-0B04-4E4F-ACA3-D1B37D8AB4C3}"/>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5" name="Footer Placeholder 4">
            <a:extLst>
              <a:ext uri="{FF2B5EF4-FFF2-40B4-BE49-F238E27FC236}">
                <a16:creationId xmlns:a16="http://schemas.microsoft.com/office/drawing/2014/main" id="{7DDD4B70-92A1-42A6-AAB0-0C8212075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7D650-8D5C-462F-AA0A-190ACF6E1E5B}"/>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428687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6B6C-7C50-4B5F-BEB4-2A9FC7BFE7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52071-805B-4C8F-BE92-0851B563AF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11C10F-9FC5-47A7-8A39-0572AA80F0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9E5211-A036-403B-A894-A68730DFEC65}"/>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6" name="Footer Placeholder 5">
            <a:extLst>
              <a:ext uri="{FF2B5EF4-FFF2-40B4-BE49-F238E27FC236}">
                <a16:creationId xmlns:a16="http://schemas.microsoft.com/office/drawing/2014/main" id="{B69B1C04-FB11-4FFC-AE4E-9DD1E06996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9F838B-BE88-4FD2-B855-6362D61016B3}"/>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1223772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27CC-CFFE-4460-A72D-1363324142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7B0FF1-54F5-4265-AF45-18DC1D29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293FD-77CD-4DBC-95A5-6F74AE3804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5C73FE-852A-4FDB-B88C-BAAA2F0C8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8CE1D-9525-44DF-8F59-A79B026BDA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41A304-D208-41BD-939F-8953175A12E2}"/>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8" name="Footer Placeholder 7">
            <a:extLst>
              <a:ext uri="{FF2B5EF4-FFF2-40B4-BE49-F238E27FC236}">
                <a16:creationId xmlns:a16="http://schemas.microsoft.com/office/drawing/2014/main" id="{17D71DD7-2194-4BA2-8AD9-DC2A6BF2F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70D5C7-C0B7-4A26-A459-1FF1213D4B55}"/>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251516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7974-278B-4A4F-BE2F-C789477E1D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87CC45-9EBF-4A7D-9781-823C6097F4B5}"/>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4" name="Footer Placeholder 3">
            <a:extLst>
              <a:ext uri="{FF2B5EF4-FFF2-40B4-BE49-F238E27FC236}">
                <a16:creationId xmlns:a16="http://schemas.microsoft.com/office/drawing/2014/main" id="{E63F6457-976F-4DE0-9C4B-0D7C47010F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8C72A8-6856-43C8-9FAF-B9C9552D18B5}"/>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161498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E08509-EE48-4C8D-A579-9ACF9BBE9AC8}"/>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3" name="Footer Placeholder 2">
            <a:extLst>
              <a:ext uri="{FF2B5EF4-FFF2-40B4-BE49-F238E27FC236}">
                <a16:creationId xmlns:a16="http://schemas.microsoft.com/office/drawing/2014/main" id="{87BFE368-7FDF-4FDE-AA3D-048BF1AA04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4949AA-5F9D-4655-AE54-47C9ABEF94B1}"/>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109734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D62A-39A4-40B7-BDE8-0F5A62E56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10172B-C417-4EF4-ACAF-70FEB2129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A3C7C3-A462-4D0F-90DC-F6EFC9431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ABE0F-72EB-4B75-BEAF-E2E598C16979}"/>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6" name="Footer Placeholder 5">
            <a:extLst>
              <a:ext uri="{FF2B5EF4-FFF2-40B4-BE49-F238E27FC236}">
                <a16:creationId xmlns:a16="http://schemas.microsoft.com/office/drawing/2014/main" id="{AB9B7435-CB76-4D01-9007-6324BD242B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292FCA-4737-475D-BB6A-AF63B01F4E99}"/>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60350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62C5-F167-46AB-8F81-A357BCBF9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3D3121-0E0E-476B-ACFF-C148BC591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758F33-75EC-4895-B7D4-4D999E626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09085-0432-4496-B3B7-1DC703B58A72}"/>
              </a:ext>
            </a:extLst>
          </p:cNvPr>
          <p:cNvSpPr>
            <a:spLocks noGrp="1"/>
          </p:cNvSpPr>
          <p:nvPr>
            <p:ph type="dt" sz="half" idx="10"/>
          </p:nvPr>
        </p:nvSpPr>
        <p:spPr/>
        <p:txBody>
          <a:bodyPr/>
          <a:lstStyle/>
          <a:p>
            <a:fld id="{4C265B65-1B8C-4279-931D-EE0DF717B491}" type="datetimeFigureOut">
              <a:rPr lang="en-GB" smtClean="0"/>
              <a:t>08/07/2025</a:t>
            </a:fld>
            <a:endParaRPr lang="en-GB"/>
          </a:p>
        </p:txBody>
      </p:sp>
      <p:sp>
        <p:nvSpPr>
          <p:cNvPr id="6" name="Footer Placeholder 5">
            <a:extLst>
              <a:ext uri="{FF2B5EF4-FFF2-40B4-BE49-F238E27FC236}">
                <a16:creationId xmlns:a16="http://schemas.microsoft.com/office/drawing/2014/main" id="{73F3FBB4-382E-4DE3-B257-4FA90DA7CC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813BC-B2CE-4773-BAE8-A3140B3ABA81}"/>
              </a:ext>
            </a:extLst>
          </p:cNvPr>
          <p:cNvSpPr>
            <a:spLocks noGrp="1"/>
          </p:cNvSpPr>
          <p:nvPr>
            <p:ph type="sldNum" sz="quarter" idx="12"/>
          </p:nvPr>
        </p:nvSpPr>
        <p:spPr/>
        <p:txBody>
          <a:bodyPr/>
          <a:lstStyle/>
          <a:p>
            <a:fld id="{C37A4174-389A-4997-A87D-0DA8E8E2D8A1}" type="slidenum">
              <a:rPr lang="en-GB" smtClean="0"/>
              <a:t>‹#›</a:t>
            </a:fld>
            <a:endParaRPr lang="en-GB"/>
          </a:p>
        </p:txBody>
      </p:sp>
    </p:spTree>
    <p:extLst>
      <p:ext uri="{BB962C8B-B14F-4D97-AF65-F5344CB8AC3E}">
        <p14:creationId xmlns:p14="http://schemas.microsoft.com/office/powerpoint/2010/main" val="2152518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63280-3EF3-4BF9-A5AE-DFA65710C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4A4004-9E49-4E17-881F-3B9E2E81D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C49D5-D3FD-4933-B7AF-2456E84E0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65B65-1B8C-4279-931D-EE0DF717B491}" type="datetimeFigureOut">
              <a:rPr lang="en-GB" smtClean="0"/>
              <a:t>08/07/2025</a:t>
            </a:fld>
            <a:endParaRPr lang="en-GB"/>
          </a:p>
        </p:txBody>
      </p:sp>
      <p:sp>
        <p:nvSpPr>
          <p:cNvPr id="5" name="Footer Placeholder 4">
            <a:extLst>
              <a:ext uri="{FF2B5EF4-FFF2-40B4-BE49-F238E27FC236}">
                <a16:creationId xmlns:a16="http://schemas.microsoft.com/office/drawing/2014/main" id="{9E00B73A-CEE2-4EDF-B798-735A8D7C3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59BA59-BD77-4DBA-B567-56115E329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A4174-389A-4997-A87D-0DA8E8E2D8A1}" type="slidenum">
              <a:rPr lang="en-GB" smtClean="0"/>
              <a:t>‹#›</a:t>
            </a:fld>
            <a:endParaRPr lang="en-GB"/>
          </a:p>
        </p:txBody>
      </p:sp>
    </p:spTree>
    <p:extLst>
      <p:ext uri="{BB962C8B-B14F-4D97-AF65-F5344CB8AC3E}">
        <p14:creationId xmlns:p14="http://schemas.microsoft.com/office/powerpoint/2010/main" val="30034672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endias@sheffield.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heffieldsendias.org.uk/" TargetMode="External"/><Relationship Id="rId2" Type="http://schemas.openxmlformats.org/officeDocument/2006/relationships/hyperlink" Target="mailto:ssendias@sheffield.gov.uk"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952103-D08B-4960-B961-DCA245183893}"/>
              </a:ext>
            </a:extLst>
          </p:cNvPr>
          <p:cNvSpPr>
            <a:spLocks noGrp="1"/>
          </p:cNvSpPr>
          <p:nvPr>
            <p:ph type="subTitle" idx="1"/>
          </p:nvPr>
        </p:nvSpPr>
        <p:spPr>
          <a:xfrm>
            <a:off x="1709530" y="5799489"/>
            <a:ext cx="8767860" cy="440822"/>
          </a:xfrm>
        </p:spPr>
        <p:txBody>
          <a:bodyPr>
            <a:normAutofit/>
          </a:bodyPr>
          <a:lstStyle/>
          <a:p>
            <a:r>
              <a:rPr lang="en-GB" sz="2000" b="1" dirty="0">
                <a:solidFill>
                  <a:srgbClr val="405569"/>
                </a:solidFill>
              </a:rPr>
              <a:t>0114 2736009 – </a:t>
            </a:r>
            <a:r>
              <a:rPr lang="en-GB" sz="2000" b="1" dirty="0">
                <a:solidFill>
                  <a:srgbClr val="405569"/>
                </a:solidFill>
                <a:hlinkClick r:id="rId3"/>
              </a:rPr>
              <a:t>ssendias@sheffield.gov.uk</a:t>
            </a:r>
            <a:r>
              <a:rPr lang="en-GB" sz="2000" b="1" dirty="0">
                <a:solidFill>
                  <a:srgbClr val="405569"/>
                </a:solidFill>
              </a:rPr>
              <a:t> – www.sheffieldsendias.org.uk</a:t>
            </a:r>
          </a:p>
        </p:txBody>
      </p:sp>
      <p:pic>
        <p:nvPicPr>
          <p:cNvPr id="5" name="Picture 4" descr="A picture containing chart&#10;&#10;Description automatically generated">
            <a:extLst>
              <a:ext uri="{FF2B5EF4-FFF2-40B4-BE49-F238E27FC236}">
                <a16:creationId xmlns:a16="http://schemas.microsoft.com/office/drawing/2014/main" id="{53499C0B-5D7B-4701-8967-32D994C8D2B9}"/>
              </a:ext>
            </a:extLst>
          </p:cNvPr>
          <p:cNvPicPr>
            <a:picLocks noChangeAspect="1"/>
          </p:cNvPicPr>
          <p:nvPr/>
        </p:nvPicPr>
        <p:blipFill rotWithShape="1">
          <a:blip r:embed="rId4">
            <a:extLst>
              <a:ext uri="{28A0092B-C50C-407E-A947-70E740481C1C}">
                <a14:useLocalDpi xmlns:a14="http://schemas.microsoft.com/office/drawing/2010/main" val="0"/>
              </a:ext>
            </a:extLst>
          </a:blip>
          <a:srcRect t="9714" r="1" b="5651"/>
          <a:stretch/>
        </p:blipFill>
        <p:spPr>
          <a:xfrm>
            <a:off x="243840" y="256540"/>
            <a:ext cx="11704320" cy="3764276"/>
          </a:xfrm>
          <a:prstGeom prst="rect">
            <a:avLst/>
          </a:prstGeom>
        </p:spPr>
      </p:pic>
      <p:sp>
        <p:nvSpPr>
          <p:cNvPr id="2" name="TextBox 1">
            <a:extLst>
              <a:ext uri="{FF2B5EF4-FFF2-40B4-BE49-F238E27FC236}">
                <a16:creationId xmlns:a16="http://schemas.microsoft.com/office/drawing/2014/main" id="{73769DE4-F0BF-4787-A121-60FC92E78E2F}"/>
              </a:ext>
            </a:extLst>
          </p:cNvPr>
          <p:cNvSpPr txBox="1"/>
          <p:nvPr/>
        </p:nvSpPr>
        <p:spPr>
          <a:xfrm>
            <a:off x="344568" y="4186877"/>
            <a:ext cx="11497784" cy="1446550"/>
          </a:xfrm>
          <a:prstGeom prst="rect">
            <a:avLst/>
          </a:prstGeom>
          <a:noFill/>
        </p:spPr>
        <p:txBody>
          <a:bodyPr wrap="square" rtlCol="0">
            <a:spAutoFit/>
          </a:bodyPr>
          <a:lstStyle/>
          <a:p>
            <a:pPr algn="ctr"/>
            <a:r>
              <a:rPr lang="en-GB" sz="4400" b="1" dirty="0">
                <a:solidFill>
                  <a:srgbClr val="C00000"/>
                </a:solidFill>
              </a:rPr>
              <a:t>SSENDIAS </a:t>
            </a:r>
          </a:p>
          <a:p>
            <a:pPr algn="ctr"/>
            <a:r>
              <a:rPr lang="en-GB" sz="4400" b="1" dirty="0">
                <a:solidFill>
                  <a:schemeClr val="accent1"/>
                </a:solidFill>
              </a:rPr>
              <a:t>How we support Preparing for Adulthood </a:t>
            </a:r>
          </a:p>
        </p:txBody>
      </p:sp>
    </p:spTree>
    <p:extLst>
      <p:ext uri="{BB962C8B-B14F-4D97-AF65-F5344CB8AC3E}">
        <p14:creationId xmlns:p14="http://schemas.microsoft.com/office/powerpoint/2010/main" val="978402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1E9C84E-A5B9-4EA8-9C03-E52B762903B8}"/>
              </a:ext>
            </a:extLst>
          </p:cNvPr>
          <p:cNvSpPr txBox="1"/>
          <p:nvPr/>
        </p:nvSpPr>
        <p:spPr>
          <a:xfrm>
            <a:off x="558801" y="553219"/>
            <a:ext cx="10377198" cy="983482"/>
          </a:xfrm>
          <a:prstGeom prst="rect">
            <a:avLst/>
          </a:prstGeom>
        </p:spPr>
        <p:txBody>
          <a:bodyPr rtlCol="0" anchor="t">
            <a:normAutofit/>
          </a:bodyPr>
          <a:lstStyle/>
          <a:p>
            <a:pPr>
              <a:spcAft>
                <a:spcPts val="600"/>
              </a:spcAft>
            </a:pPr>
            <a:r>
              <a:rPr lang="en-GB" sz="4400" b="1" dirty="0">
                <a:solidFill>
                  <a:schemeClr val="accent2"/>
                </a:solidFill>
                <a:latin typeface="+mj-lt"/>
              </a:rPr>
              <a:t>Who are SSENDIAS</a:t>
            </a:r>
          </a:p>
        </p:txBody>
      </p:sp>
      <p:grpSp>
        <p:nvGrpSpPr>
          <p:cNvPr id="18" name="Group 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9" name="Rectangle 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14C1FDD2-E181-4366-8CDE-EE98D49A7837}"/>
              </a:ext>
            </a:extLst>
          </p:cNvPr>
          <p:cNvSpPr>
            <a:spLocks/>
          </p:cNvSpPr>
          <p:nvPr/>
        </p:nvSpPr>
        <p:spPr>
          <a:xfrm>
            <a:off x="558800" y="1250315"/>
            <a:ext cx="10756507" cy="5167631"/>
          </a:xfrm>
          <a:prstGeom prst="rect">
            <a:avLst/>
          </a:prstGeom>
        </p:spPr>
        <p:txBody>
          <a:bodyPr>
            <a:normAutofit/>
          </a:bodyPr>
          <a:lstStyle/>
          <a:p>
            <a:endParaRPr lang="en-GB" sz="3200" dirty="0"/>
          </a:p>
          <a:p>
            <a:pPr algn="ctr"/>
            <a:r>
              <a:rPr lang="en-GB" sz="3200" b="1" dirty="0">
                <a:solidFill>
                  <a:srgbClr val="C00000"/>
                </a:solidFill>
              </a:rPr>
              <a:t>SSENDIAS - Special Educational Needs and Disability Information Advice and Support Service</a:t>
            </a:r>
            <a:br>
              <a:rPr lang="en-GB" sz="3200" b="1" dirty="0">
                <a:solidFill>
                  <a:srgbClr val="C00000"/>
                </a:solidFill>
              </a:rPr>
            </a:br>
            <a:endParaRPr lang="en-GB" sz="3200" b="1" dirty="0">
              <a:solidFill>
                <a:srgbClr val="C00000"/>
              </a:solidFill>
            </a:endParaRPr>
          </a:p>
          <a:p>
            <a:pPr algn="ctr"/>
            <a:r>
              <a:rPr lang="en-US" sz="3200" b="1" dirty="0">
                <a:solidFill>
                  <a:srgbClr val="C00000"/>
                </a:solidFill>
              </a:rPr>
              <a:t>We provide children and young people (0-25) with SEN and disabilities, and their parent or carers, with impartial information, advice and support on a range of matters relating to their SEN and disabilities across education, health and social care.</a:t>
            </a:r>
            <a:endParaRPr lang="en-GB" sz="3200" b="1" dirty="0">
              <a:solidFill>
                <a:srgbClr val="C00000"/>
              </a:solidFill>
            </a:endParaRPr>
          </a:p>
          <a:p>
            <a:pPr algn="just" defTabSz="512064">
              <a:lnSpc>
                <a:spcPct val="90000"/>
              </a:lnSpc>
              <a:spcAft>
                <a:spcPts val="600"/>
              </a:spcAft>
              <a:buClr>
                <a:schemeClr val="accent2"/>
              </a:buClr>
            </a:pPr>
            <a:endParaRPr lang="en-GB" sz="3200" b="1" kern="1200" dirty="0">
              <a:solidFill>
                <a:srgbClr val="C00000"/>
              </a:solidFill>
              <a:latin typeface="+mn-lt"/>
              <a:ea typeface="+mn-ea"/>
              <a:cs typeface="+mn-cs"/>
            </a:endParaRPr>
          </a:p>
          <a:p>
            <a:pPr algn="just" defTabSz="512064">
              <a:lnSpc>
                <a:spcPct val="90000"/>
              </a:lnSpc>
              <a:spcAft>
                <a:spcPts val="600"/>
              </a:spcAft>
            </a:pPr>
            <a:endParaRPr lang="en-GB" sz="1100" kern="1200" dirty="0">
              <a:solidFill>
                <a:schemeClr val="tx1"/>
              </a:solidFill>
              <a:latin typeface="+mn-lt"/>
              <a:ea typeface="+mn-ea"/>
              <a:cs typeface="+mn-cs"/>
            </a:endParaRPr>
          </a:p>
          <a:p>
            <a:pPr>
              <a:lnSpc>
                <a:spcPct val="90000"/>
              </a:lnSpc>
              <a:spcAft>
                <a:spcPts val="600"/>
              </a:spcAft>
            </a:pPr>
            <a:endParaRPr lang="en-GB" sz="1100" dirty="0"/>
          </a:p>
        </p:txBody>
      </p:sp>
      <p:pic>
        <p:nvPicPr>
          <p:cNvPr id="4" name="Picture 3" descr="A picture containing company name&#10;&#10;Description automatically generated">
            <a:extLst>
              <a:ext uri="{FF2B5EF4-FFF2-40B4-BE49-F238E27FC236}">
                <a16:creationId xmlns:a16="http://schemas.microsoft.com/office/drawing/2014/main" id="{A3836E29-E417-CE3F-FA40-A1A1C105BF0A}"/>
              </a:ext>
            </a:extLst>
          </p:cNvPr>
          <p:cNvPicPr>
            <a:picLocks noChangeAspect="1"/>
          </p:cNvPicPr>
          <p:nvPr/>
        </p:nvPicPr>
        <p:blipFill rotWithShape="1">
          <a:blip r:embed="rId3">
            <a:extLst>
              <a:ext uri="{28A0092B-C50C-407E-A947-70E740481C1C}">
                <a14:useLocalDpi xmlns:a14="http://schemas.microsoft.com/office/drawing/2010/main" val="0"/>
              </a:ext>
            </a:extLst>
          </a:blip>
          <a:srcRect l="5086" r="5209" b="-1"/>
          <a:stretch/>
        </p:blipFill>
        <p:spPr>
          <a:xfrm>
            <a:off x="9990161" y="461281"/>
            <a:ext cx="1512157" cy="116735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75250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780">
        <p15:prstTrans prst="pageCurlDouble"/>
      </p:transition>
    </mc:Choice>
    <mc:Fallback xmlns="">
      <p:transition spd="slow" advTm="478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ompany name&#10;&#10;Description automatically generated">
            <a:extLst>
              <a:ext uri="{FF2B5EF4-FFF2-40B4-BE49-F238E27FC236}">
                <a16:creationId xmlns:a16="http://schemas.microsoft.com/office/drawing/2014/main" id="{7AB78BD1-F0F4-4E3F-BFAF-093B9AAF0D37}"/>
              </a:ext>
            </a:extLst>
          </p:cNvPr>
          <p:cNvPicPr>
            <a:picLocks noChangeAspect="1"/>
          </p:cNvPicPr>
          <p:nvPr/>
        </p:nvPicPr>
        <p:blipFill rotWithShape="1">
          <a:blip r:embed="rId3">
            <a:extLst>
              <a:ext uri="{28A0092B-C50C-407E-A947-70E740481C1C}">
                <a14:useLocalDpi xmlns:a14="http://schemas.microsoft.com/office/drawing/2010/main" val="0"/>
              </a:ext>
            </a:extLst>
          </a:blip>
          <a:srcRect l="5086" r="5209" b="-1"/>
          <a:stretch/>
        </p:blipFill>
        <p:spPr>
          <a:xfrm>
            <a:off x="8154176" y="374185"/>
            <a:ext cx="3214546" cy="24815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6" name="Arc 2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A31CA4-AC36-44C9-87F8-46EC4CF66C85}"/>
              </a:ext>
            </a:extLst>
          </p:cNvPr>
          <p:cNvSpPr>
            <a:spLocks noGrp="1"/>
          </p:cNvSpPr>
          <p:nvPr>
            <p:ph type="title"/>
          </p:nvPr>
        </p:nvSpPr>
        <p:spPr>
          <a:xfrm>
            <a:off x="583513" y="1005442"/>
            <a:ext cx="5257800" cy="1325563"/>
          </a:xfrm>
        </p:spPr>
        <p:txBody>
          <a:bodyPr vert="horz" lIns="91440" tIns="45720" rIns="91440" bIns="45720" rtlCol="0" anchor="ctr">
            <a:normAutofit fontScale="90000"/>
          </a:bodyPr>
          <a:lstStyle/>
          <a:p>
            <a:r>
              <a:rPr lang="en-US" sz="5400" b="1" dirty="0">
                <a:solidFill>
                  <a:srgbClr val="C00000"/>
                </a:solidFill>
              </a:rPr>
              <a:t>What can we help with?</a:t>
            </a:r>
            <a:endParaRPr lang="en-US" sz="5400" b="1" kern="1200" dirty="0">
              <a:solidFill>
                <a:srgbClr val="C00000"/>
              </a:solidFill>
              <a:latin typeface="+mj-lt"/>
              <a:ea typeface="+mj-ea"/>
              <a:cs typeface="+mj-cs"/>
            </a:endParaRPr>
          </a:p>
        </p:txBody>
      </p:sp>
      <p:sp>
        <p:nvSpPr>
          <p:cNvPr id="4" name="TextBox 3">
            <a:extLst>
              <a:ext uri="{FF2B5EF4-FFF2-40B4-BE49-F238E27FC236}">
                <a16:creationId xmlns:a16="http://schemas.microsoft.com/office/drawing/2014/main" id="{FA5965F1-E713-4FD8-93C4-326FC0A7F19E}"/>
              </a:ext>
            </a:extLst>
          </p:cNvPr>
          <p:cNvSpPr txBox="1"/>
          <p:nvPr/>
        </p:nvSpPr>
        <p:spPr>
          <a:xfrm>
            <a:off x="321717" y="2207802"/>
            <a:ext cx="10378128" cy="4607620"/>
          </a:xfrm>
          <a:prstGeom prst="rect">
            <a:avLst/>
          </a:prstGeom>
        </p:spPr>
        <p:txBody>
          <a:bodyPr vert="horz" lIns="91440" tIns="45720" rIns="91440" bIns="45720" rtlCol="0">
            <a:normAutofit/>
          </a:bodyPr>
          <a:lstStyle/>
          <a:p>
            <a:pPr>
              <a:lnSpc>
                <a:spcPct val="90000"/>
              </a:lnSpc>
              <a:spcAft>
                <a:spcPts val="600"/>
              </a:spcAft>
            </a:pPr>
            <a:endParaRPr lang="en-US" sz="3400" b="1" dirty="0">
              <a:solidFill>
                <a:schemeClr val="accent1"/>
              </a:solidFill>
            </a:endParaRPr>
          </a:p>
          <a:p>
            <a:pPr marL="285750" lvl="0" indent="-285750">
              <a:buFont typeface="Arial" panose="020B0604020202020204" pitchFamily="34" charset="0"/>
              <a:buChar char="•"/>
            </a:pPr>
            <a:r>
              <a:rPr lang="en-GB" sz="2400" dirty="0">
                <a:solidFill>
                  <a:schemeClr val="accent1"/>
                </a:solidFill>
              </a:rPr>
              <a:t>Impartial information and advice service – to empower young people with SEND and their parents or carers.</a:t>
            </a:r>
          </a:p>
          <a:p>
            <a:pPr marL="285750" indent="-285750">
              <a:buFont typeface="Arial" panose="020B0604020202020204" pitchFamily="34" charset="0"/>
              <a:buChar char="•"/>
            </a:pPr>
            <a:r>
              <a:rPr lang="en-GB" sz="2400" dirty="0">
                <a:solidFill>
                  <a:schemeClr val="accent1"/>
                </a:solidFill>
              </a:rPr>
              <a:t>Statutory Processes –SEN support, request to assess, EHCP, mediation / appeals/  tribunal process, equality act, disability discrimination claims.</a:t>
            </a:r>
          </a:p>
          <a:p>
            <a:pPr marL="285750" indent="-285750">
              <a:buFont typeface="Arial" panose="020B0604020202020204" pitchFamily="34" charset="0"/>
              <a:buChar char="•"/>
            </a:pPr>
            <a:r>
              <a:rPr lang="en-GB" sz="2400" dirty="0">
                <a:solidFill>
                  <a:schemeClr val="accent1"/>
                </a:solidFill>
              </a:rPr>
              <a:t>National and Local SEN policies </a:t>
            </a:r>
          </a:p>
          <a:p>
            <a:pPr marL="285750" lvl="0" indent="-285750">
              <a:buFont typeface="Arial" panose="020B0604020202020204" pitchFamily="34" charset="0"/>
              <a:buChar char="•"/>
            </a:pPr>
            <a:r>
              <a:rPr lang="en-GB" sz="2400" dirty="0">
                <a:solidFill>
                  <a:schemeClr val="accent1"/>
                </a:solidFill>
              </a:rPr>
              <a:t>Signpost to other sources of support , advice groups and funding.</a:t>
            </a:r>
          </a:p>
          <a:p>
            <a:pPr marL="285750" lvl="0" indent="-285750">
              <a:buFont typeface="Arial" panose="020B0604020202020204" pitchFamily="34" charset="0"/>
              <a:buChar char="•"/>
            </a:pPr>
            <a:r>
              <a:rPr lang="en-GB" sz="2400" dirty="0">
                <a:solidFill>
                  <a:schemeClr val="accent1"/>
                </a:solidFill>
              </a:rPr>
              <a:t>We liaise with other professionals with the consent of the parents.</a:t>
            </a:r>
          </a:p>
          <a:p>
            <a:pPr marL="285750" lvl="0" indent="-285750">
              <a:buFont typeface="Arial" panose="020B0604020202020204" pitchFamily="34" charset="0"/>
              <a:buChar char="•"/>
            </a:pPr>
            <a:r>
              <a:rPr lang="en-GB" sz="2400" dirty="0">
                <a:solidFill>
                  <a:schemeClr val="accent1"/>
                </a:solidFill>
              </a:rPr>
              <a:t>Information advice and support on exclusions, GBDC’s, reduced timetables</a:t>
            </a:r>
          </a:p>
          <a:p>
            <a:pPr marL="285750" lvl="0" indent="-285750">
              <a:buFont typeface="Arial" panose="020B0604020202020204" pitchFamily="34" charset="0"/>
              <a:buChar char="•"/>
            </a:pPr>
            <a:r>
              <a:rPr lang="en-GB" sz="2400" dirty="0">
                <a:solidFill>
                  <a:schemeClr val="accent1"/>
                </a:solidFill>
              </a:rPr>
              <a:t>Support positive communication between parents and other services </a:t>
            </a:r>
          </a:p>
          <a:p>
            <a:pPr indent="-228600">
              <a:lnSpc>
                <a:spcPct val="90000"/>
              </a:lnSpc>
              <a:spcAft>
                <a:spcPts val="600"/>
              </a:spcAft>
              <a:buFont typeface="Arial" panose="020B0604020202020204" pitchFamily="34" charset="0"/>
              <a:buChar char="•"/>
            </a:pPr>
            <a:endParaRPr lang="en-US" sz="1400" b="1" dirty="0"/>
          </a:p>
        </p:txBody>
      </p:sp>
      <p:sp>
        <p:nvSpPr>
          <p:cNvPr id="3" name="Content Placeholder 2">
            <a:extLst>
              <a:ext uri="{FF2B5EF4-FFF2-40B4-BE49-F238E27FC236}">
                <a16:creationId xmlns:a16="http://schemas.microsoft.com/office/drawing/2014/main" id="{98F5145F-05A3-4513-A780-1328681BBC44}"/>
              </a:ext>
            </a:extLst>
          </p:cNvPr>
          <p:cNvSpPr>
            <a:spLocks/>
          </p:cNvSpPr>
          <p:nvPr/>
        </p:nvSpPr>
        <p:spPr>
          <a:xfrm>
            <a:off x="2226727" y="2585032"/>
            <a:ext cx="8123143" cy="2800133"/>
          </a:xfrm>
          <a:prstGeom prst="rect">
            <a:avLst/>
          </a:prstGeom>
        </p:spPr>
        <p:txBody>
          <a:bodyPr anchor="t">
            <a:noAutofit/>
          </a:bodyPr>
          <a:lstStyle/>
          <a:p>
            <a:pPr algn="ctr" defTabSz="740664">
              <a:spcAft>
                <a:spcPts val="600"/>
              </a:spcAft>
            </a:pPr>
            <a:br>
              <a:rPr lang="en-GB" sz="1782" kern="1200">
                <a:solidFill>
                  <a:schemeClr val="tx1"/>
                </a:solidFill>
                <a:latin typeface="+mn-lt"/>
                <a:ea typeface="+mn-ea"/>
                <a:cs typeface="+mn-cs"/>
              </a:rPr>
            </a:br>
            <a:endParaRPr lang="en-GB"/>
          </a:p>
        </p:txBody>
      </p:sp>
    </p:spTree>
    <p:extLst>
      <p:ext uri="{BB962C8B-B14F-4D97-AF65-F5344CB8AC3E}">
        <p14:creationId xmlns:p14="http://schemas.microsoft.com/office/powerpoint/2010/main" val="3292044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Arc 4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A31CA4-AC36-44C9-87F8-46EC4CF66C85}"/>
              </a:ext>
            </a:extLst>
          </p:cNvPr>
          <p:cNvSpPr>
            <a:spLocks noGrp="1"/>
          </p:cNvSpPr>
          <p:nvPr>
            <p:ph type="title"/>
          </p:nvPr>
        </p:nvSpPr>
        <p:spPr>
          <a:xfrm>
            <a:off x="505157" y="-220552"/>
            <a:ext cx="10807700" cy="2260600"/>
          </a:xfrm>
        </p:spPr>
        <p:txBody>
          <a:bodyPr>
            <a:normAutofit/>
          </a:bodyPr>
          <a:lstStyle/>
          <a:p>
            <a:r>
              <a:rPr lang="en-GB" sz="5400" b="1" dirty="0">
                <a:solidFill>
                  <a:schemeClr val="accent2"/>
                </a:solidFill>
                <a:latin typeface="+mn-lt"/>
                <a:ea typeface="ADLaM Display" panose="020F0502020204030204" pitchFamily="2" charset="0"/>
                <a:cs typeface="ADLaM Display" panose="020F0502020204030204" pitchFamily="2" charset="0"/>
              </a:rPr>
              <a:t>How do we support - </a:t>
            </a:r>
          </a:p>
        </p:txBody>
      </p:sp>
      <p:sp>
        <p:nvSpPr>
          <p:cNvPr id="43" name="Freeform: Shape 4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ompany name&#10;&#10;Description automatically generated">
            <a:extLst>
              <a:ext uri="{FF2B5EF4-FFF2-40B4-BE49-F238E27FC236}">
                <a16:creationId xmlns:a16="http://schemas.microsoft.com/office/drawing/2014/main" id="{7AB78BD1-F0F4-4E3F-BFAF-093B9AAF0D37}"/>
              </a:ext>
            </a:extLst>
          </p:cNvPr>
          <p:cNvPicPr>
            <a:picLocks noChangeAspect="1"/>
          </p:cNvPicPr>
          <p:nvPr/>
        </p:nvPicPr>
        <p:blipFill rotWithShape="1">
          <a:blip r:embed="rId3">
            <a:extLst>
              <a:ext uri="{28A0092B-C50C-407E-A947-70E740481C1C}">
                <a14:useLocalDpi xmlns:a14="http://schemas.microsoft.com/office/drawing/2010/main" val="0"/>
              </a:ext>
            </a:extLst>
          </a:blip>
          <a:srcRect l="5086" r="5209" b="-1"/>
          <a:stretch/>
        </p:blipFill>
        <p:spPr>
          <a:xfrm>
            <a:off x="357688" y="1641726"/>
            <a:ext cx="4630349" cy="357454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8F5145F-05A3-4513-A780-1328681BBC44}"/>
              </a:ext>
            </a:extLst>
          </p:cNvPr>
          <p:cNvSpPr>
            <a:spLocks noGrp="1"/>
          </p:cNvSpPr>
          <p:nvPr>
            <p:ph idx="1"/>
          </p:nvPr>
        </p:nvSpPr>
        <p:spPr>
          <a:xfrm>
            <a:off x="5193523" y="1346745"/>
            <a:ext cx="7059510" cy="4983351"/>
          </a:xfrm>
        </p:spPr>
        <p:txBody>
          <a:bodyPr>
            <a:normAutofit fontScale="85000" lnSpcReduction="10000"/>
          </a:bodyPr>
          <a:lstStyle/>
          <a:p>
            <a:pPr marL="0" indent="0">
              <a:buNone/>
            </a:pPr>
            <a:endParaRPr lang="en-GB" sz="3800" b="1" dirty="0">
              <a:solidFill>
                <a:schemeClr val="accent1"/>
              </a:solidFill>
            </a:endParaRPr>
          </a:p>
          <a:p>
            <a:r>
              <a:rPr lang="en-GB" sz="3800" b="1" dirty="0">
                <a:solidFill>
                  <a:schemeClr val="accent1"/>
                </a:solidFill>
              </a:rPr>
              <a:t>Telephone advice </a:t>
            </a:r>
          </a:p>
          <a:p>
            <a:r>
              <a:rPr lang="en-GB" sz="3800" b="1" dirty="0">
                <a:solidFill>
                  <a:schemeClr val="accent1"/>
                </a:solidFill>
              </a:rPr>
              <a:t>Preparing for and support in meetings </a:t>
            </a:r>
          </a:p>
          <a:p>
            <a:r>
              <a:rPr lang="en-GB" sz="3800" b="1" dirty="0">
                <a:solidFill>
                  <a:schemeClr val="accent1"/>
                </a:solidFill>
              </a:rPr>
              <a:t>Virtual &amp; face to face meetings </a:t>
            </a:r>
          </a:p>
          <a:p>
            <a:r>
              <a:rPr lang="en-GB" sz="3800" b="1" dirty="0">
                <a:solidFill>
                  <a:schemeClr val="accent1"/>
                </a:solidFill>
              </a:rPr>
              <a:t>Information and training sessions for Parents, Carers and Young People</a:t>
            </a:r>
          </a:p>
          <a:p>
            <a:r>
              <a:rPr lang="en-GB" sz="3800" b="1" dirty="0">
                <a:solidFill>
                  <a:schemeClr val="accent1"/>
                </a:solidFill>
              </a:rPr>
              <a:t>Webinars </a:t>
            </a:r>
          </a:p>
          <a:p>
            <a:r>
              <a:rPr lang="en-GB" sz="3800" b="1" dirty="0">
                <a:solidFill>
                  <a:schemeClr val="accent1"/>
                </a:solidFill>
              </a:rPr>
              <a:t>Website &amp; Newsletter </a:t>
            </a:r>
          </a:p>
          <a:p>
            <a:r>
              <a:rPr lang="en-GB" sz="3800" b="1" dirty="0">
                <a:solidFill>
                  <a:schemeClr val="accent1"/>
                </a:solidFill>
              </a:rPr>
              <a:t>Young person advocacy </a:t>
            </a:r>
          </a:p>
          <a:p>
            <a:endParaRPr lang="en-GB" sz="3200" b="1" dirty="0">
              <a:solidFill>
                <a:schemeClr val="accent1"/>
              </a:solidFill>
            </a:endParaRPr>
          </a:p>
          <a:p>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00890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31CA4-AC36-44C9-87F8-46EC4CF66C85}"/>
              </a:ext>
            </a:extLst>
          </p:cNvPr>
          <p:cNvSpPr>
            <a:spLocks noGrp="1"/>
          </p:cNvSpPr>
          <p:nvPr>
            <p:ph type="title"/>
          </p:nvPr>
        </p:nvSpPr>
        <p:spPr>
          <a:xfrm>
            <a:off x="408707" y="1153571"/>
            <a:ext cx="3200400" cy="4461163"/>
          </a:xfrm>
        </p:spPr>
        <p:txBody>
          <a:bodyPr>
            <a:normAutofit fontScale="90000"/>
          </a:bodyPr>
          <a:lstStyle/>
          <a:p>
            <a:pPr marL="12700" lvl="2" indent="0">
              <a:spcBef>
                <a:spcPts val="1540"/>
              </a:spcBef>
              <a:buNone/>
              <a:tabLst>
                <a:tab pos="278765" algn="l"/>
              </a:tabLst>
            </a:pPr>
            <a:r>
              <a:rPr lang="en-GB" sz="4400" b="1" dirty="0">
                <a:solidFill>
                  <a:schemeClr val="bg1"/>
                </a:solidFill>
              </a:rPr>
              <a:t>How do we support PFA?</a:t>
            </a:r>
            <a:br>
              <a:rPr lang="en-GB" b="1" dirty="0">
                <a:solidFill>
                  <a:schemeClr val="bg1"/>
                </a:solidFill>
              </a:rPr>
            </a:br>
            <a:r>
              <a:rPr lang="en-GB" b="1" dirty="0">
                <a:solidFill>
                  <a:schemeClr val="bg1"/>
                </a:solidFill>
              </a:rPr>
              <a:t>- </a:t>
            </a:r>
            <a:r>
              <a:rPr lang="en-GB" sz="2400" dirty="0">
                <a:solidFill>
                  <a:schemeClr val="bg1"/>
                </a:solidFill>
                <a:latin typeface="+mn-lt"/>
              </a:rPr>
              <a:t>Education, training and employment</a:t>
            </a:r>
            <a:br>
              <a:rPr lang="en-GB" sz="2400" dirty="0">
                <a:solidFill>
                  <a:schemeClr val="bg1"/>
                </a:solidFill>
                <a:latin typeface="+mn-lt"/>
              </a:rPr>
            </a:br>
            <a:r>
              <a:rPr lang="en-GB" sz="2400" dirty="0">
                <a:solidFill>
                  <a:schemeClr val="bg1"/>
                </a:solidFill>
                <a:latin typeface="+mn-lt"/>
              </a:rPr>
              <a:t>- Independent Living: </a:t>
            </a:r>
            <a:br>
              <a:rPr lang="en-GB" sz="2400" dirty="0">
                <a:solidFill>
                  <a:schemeClr val="bg1"/>
                </a:solidFill>
                <a:latin typeface="+mn-lt"/>
              </a:rPr>
            </a:br>
            <a:r>
              <a:rPr lang="en-GB" sz="2400" dirty="0">
                <a:solidFill>
                  <a:schemeClr val="bg1"/>
                </a:solidFill>
                <a:latin typeface="+mn-lt"/>
              </a:rPr>
              <a:t>- Friends, Relationships and Community: </a:t>
            </a:r>
            <a:br>
              <a:rPr lang="en-GB" sz="2400" dirty="0">
                <a:solidFill>
                  <a:schemeClr val="bg1"/>
                </a:solidFill>
                <a:latin typeface="+mn-lt"/>
              </a:rPr>
            </a:br>
            <a:r>
              <a:rPr lang="en-GB" sz="2400" dirty="0">
                <a:solidFill>
                  <a:schemeClr val="bg1"/>
                </a:solidFill>
                <a:latin typeface="+mn-lt"/>
              </a:rPr>
              <a:t>- Good Health: </a:t>
            </a:r>
            <a:br>
              <a:rPr lang="en-GB" sz="2400" dirty="0">
                <a:solidFill>
                  <a:schemeClr val="accent1"/>
                </a:solidFill>
                <a:latin typeface="+mn-lt"/>
              </a:rPr>
            </a:br>
            <a:br>
              <a:rPr lang="en-GB" dirty="0">
                <a:solidFill>
                  <a:schemeClr val="accent1"/>
                </a:solidFill>
                <a:latin typeface="+mn-lt"/>
              </a:rPr>
            </a:br>
            <a:endParaRPr lang="en-GB" dirty="0">
              <a:solidFill>
                <a:schemeClr val="accent1"/>
              </a:solidFill>
              <a:latin typeface="+mn-lt"/>
            </a:endParaRP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F5145F-05A3-4513-A780-1328681BBC44}"/>
              </a:ext>
            </a:extLst>
          </p:cNvPr>
          <p:cNvSpPr>
            <a:spLocks noGrp="1"/>
          </p:cNvSpPr>
          <p:nvPr>
            <p:ph idx="1"/>
          </p:nvPr>
        </p:nvSpPr>
        <p:spPr>
          <a:xfrm>
            <a:off x="4167493" y="0"/>
            <a:ext cx="7799283" cy="6238245"/>
          </a:xfrm>
        </p:spPr>
        <p:txBody>
          <a:bodyPr anchor="t">
            <a:normAutofit lnSpcReduction="10000"/>
          </a:bodyPr>
          <a:lstStyle/>
          <a:p>
            <a:pPr marL="12700" lvl="2" indent="0">
              <a:spcBef>
                <a:spcPts val="1540"/>
              </a:spcBef>
              <a:buNone/>
              <a:tabLst>
                <a:tab pos="278765" algn="l"/>
              </a:tabLst>
            </a:pPr>
            <a:r>
              <a:rPr lang="en-GB" sz="3600" b="1" dirty="0">
                <a:solidFill>
                  <a:schemeClr val="accent1"/>
                </a:solidFill>
              </a:rPr>
              <a:t> </a:t>
            </a:r>
          </a:p>
          <a:p>
            <a:pPr>
              <a:buFontTx/>
              <a:buChar char="-"/>
            </a:pPr>
            <a:r>
              <a:rPr lang="en-GB" b="1" dirty="0">
                <a:solidFill>
                  <a:schemeClr val="accent1"/>
                </a:solidFill>
              </a:rPr>
              <a:t>Advise on statutory processes with relation to SEN frameworks</a:t>
            </a:r>
          </a:p>
          <a:p>
            <a:pPr>
              <a:buFontTx/>
              <a:buChar char="-"/>
            </a:pPr>
            <a:r>
              <a:rPr lang="en-GB" b="1" dirty="0">
                <a:solidFill>
                  <a:schemeClr val="accent1"/>
                </a:solidFill>
              </a:rPr>
              <a:t>Advise of educational options</a:t>
            </a:r>
          </a:p>
          <a:p>
            <a:pPr>
              <a:buFontTx/>
              <a:buChar char="-"/>
            </a:pPr>
            <a:r>
              <a:rPr lang="en-GB" b="1" dirty="0">
                <a:solidFill>
                  <a:schemeClr val="accent1"/>
                </a:solidFill>
              </a:rPr>
              <a:t>Signpost and link to external support and agencies</a:t>
            </a:r>
          </a:p>
          <a:p>
            <a:pPr>
              <a:buFontTx/>
              <a:buChar char="-"/>
            </a:pPr>
            <a:r>
              <a:rPr lang="en-GB" b="1" dirty="0">
                <a:solidFill>
                  <a:schemeClr val="accent1"/>
                </a:solidFill>
              </a:rPr>
              <a:t>Advise and support with EHCP annual reviews and outcomes</a:t>
            </a:r>
          </a:p>
          <a:p>
            <a:pPr>
              <a:buFontTx/>
              <a:buChar char="-"/>
            </a:pPr>
            <a:r>
              <a:rPr lang="en-GB" b="1" dirty="0">
                <a:solidFill>
                  <a:schemeClr val="accent1"/>
                </a:solidFill>
              </a:rPr>
              <a:t>Support with Advocacy and self advocacy of young people</a:t>
            </a:r>
          </a:p>
          <a:p>
            <a:pPr>
              <a:buFontTx/>
              <a:buChar char="-"/>
            </a:pPr>
            <a:r>
              <a:rPr lang="en-GB" b="1" dirty="0">
                <a:solidFill>
                  <a:schemeClr val="accent1"/>
                </a:solidFill>
              </a:rPr>
              <a:t>Work with external agencies together with parents, carers and young people</a:t>
            </a:r>
          </a:p>
          <a:p>
            <a:pPr>
              <a:buFontTx/>
              <a:buChar char="-"/>
            </a:pPr>
            <a:r>
              <a:rPr lang="en-GB" b="1" dirty="0">
                <a:solidFill>
                  <a:schemeClr val="accent1"/>
                </a:solidFill>
              </a:rPr>
              <a:t>Advocacy and encourage self advocacy </a:t>
            </a:r>
          </a:p>
          <a:p>
            <a:pPr>
              <a:buFontTx/>
              <a:buChar char="-"/>
            </a:pPr>
            <a:r>
              <a:rPr lang="en-GB" b="1" dirty="0">
                <a:solidFill>
                  <a:schemeClr val="accent1"/>
                </a:solidFill>
              </a:rPr>
              <a:t>Information on transition support</a:t>
            </a:r>
          </a:p>
          <a:p>
            <a:pPr>
              <a:buFontTx/>
              <a:buChar char="-"/>
            </a:pPr>
            <a:endParaRPr lang="en-GB" dirty="0"/>
          </a:p>
        </p:txBody>
      </p:sp>
    </p:spTree>
    <p:extLst>
      <p:ext uri="{BB962C8B-B14F-4D97-AF65-F5344CB8AC3E}">
        <p14:creationId xmlns:p14="http://schemas.microsoft.com/office/powerpoint/2010/main" val="298677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31CA4-AC36-44C9-87F8-46EC4CF66C85}"/>
              </a:ext>
            </a:extLst>
          </p:cNvPr>
          <p:cNvSpPr>
            <a:spLocks noGrp="1"/>
          </p:cNvSpPr>
          <p:nvPr>
            <p:ph type="title"/>
          </p:nvPr>
        </p:nvSpPr>
        <p:spPr>
          <a:xfrm>
            <a:off x="572493" y="518005"/>
            <a:ext cx="10972800" cy="1434415"/>
          </a:xfrm>
        </p:spPr>
        <p:txBody>
          <a:bodyPr anchor="b">
            <a:normAutofit fontScale="90000"/>
          </a:bodyPr>
          <a:lstStyle/>
          <a:p>
            <a:pPr algn="ctr"/>
            <a:r>
              <a:rPr lang="en-GB" b="1" kern="0" spc="-10" dirty="0">
                <a:solidFill>
                  <a:srgbClr val="C00000"/>
                </a:solidFill>
                <a:latin typeface="Arial" panose="020B0604020202020204" pitchFamily="34" charset="0"/>
                <a:cs typeface="Arial" panose="020B0604020202020204" pitchFamily="34" charset="0"/>
              </a:rPr>
              <a:t>Why do we support young people to make choices and shape their future? </a:t>
            </a:r>
            <a:br>
              <a:rPr lang="en-GB" sz="4600" b="1" dirty="0"/>
            </a:br>
            <a:endParaRPr lang="en-GB" sz="4600" b="1" dirty="0"/>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82CB07-897A-551E-FD9A-FA80CC39A4FC}"/>
              </a:ext>
            </a:extLst>
          </p:cNvPr>
          <p:cNvSpPr txBox="1"/>
          <p:nvPr/>
        </p:nvSpPr>
        <p:spPr>
          <a:xfrm>
            <a:off x="646707" y="1846457"/>
            <a:ext cx="11888506" cy="4493538"/>
          </a:xfrm>
          <a:prstGeom prst="rect">
            <a:avLst/>
          </a:prstGeom>
          <a:noFill/>
        </p:spPr>
        <p:txBody>
          <a:bodyPr wrap="square">
            <a:spAutoFit/>
          </a:bodyPr>
          <a:lstStyle/>
          <a:p>
            <a:r>
              <a:rPr lang="en-GB" sz="2200" b="1" dirty="0">
                <a:solidFill>
                  <a:schemeClr val="accent1"/>
                </a:solidFill>
              </a:rPr>
              <a:t>✅ </a:t>
            </a:r>
            <a:r>
              <a:rPr lang="en-GB" sz="2200" b="1" dirty="0">
                <a:solidFill>
                  <a:srgbClr val="C00000"/>
                </a:solidFill>
              </a:rPr>
              <a:t>Our Purpose </a:t>
            </a:r>
          </a:p>
          <a:p>
            <a:r>
              <a:rPr lang="en-GB" sz="2200" b="1" dirty="0">
                <a:solidFill>
                  <a:schemeClr val="accent1"/>
                </a:solidFill>
              </a:rPr>
              <a:t>Ensure young people’s voices and wishes are heard — especially about education</a:t>
            </a:r>
          </a:p>
          <a:p>
            <a:r>
              <a:rPr lang="en-GB" sz="2200" b="1" dirty="0">
                <a:solidFill>
                  <a:schemeClr val="accent1"/>
                </a:solidFill>
              </a:rPr>
              <a:t>Help them understand and explore their options clearly.</a:t>
            </a:r>
          </a:p>
          <a:p>
            <a:r>
              <a:rPr lang="en-GB" sz="2200" b="1" dirty="0">
                <a:solidFill>
                  <a:schemeClr val="accent1"/>
                </a:solidFill>
              </a:rPr>
              <a:t>Empower them to make informed, confident decisions.</a:t>
            </a:r>
          </a:p>
          <a:p>
            <a:r>
              <a:rPr lang="en-GB" sz="2200" b="1" dirty="0">
                <a:solidFill>
                  <a:schemeClr val="accent1"/>
                </a:solidFill>
              </a:rPr>
              <a:t>Keep their decision-making central in every discussion about their future.</a:t>
            </a:r>
          </a:p>
          <a:p>
            <a:r>
              <a:rPr lang="en-GB" sz="2200" b="1" dirty="0">
                <a:solidFill>
                  <a:schemeClr val="accent1"/>
                </a:solidFill>
              </a:rPr>
              <a:t>🛠️ </a:t>
            </a:r>
            <a:r>
              <a:rPr lang="en-GB" sz="2200" b="1" dirty="0">
                <a:solidFill>
                  <a:srgbClr val="C00000"/>
                </a:solidFill>
              </a:rPr>
              <a:t>What We Do </a:t>
            </a:r>
          </a:p>
          <a:p>
            <a:r>
              <a:rPr lang="en-GB" sz="2200" b="1" dirty="0">
                <a:solidFill>
                  <a:schemeClr val="accent1"/>
                </a:solidFill>
              </a:rPr>
              <a:t>Provide tools, support, and guidance to prepare for employment and adult life.</a:t>
            </a:r>
          </a:p>
          <a:p>
            <a:r>
              <a:rPr lang="en-GB" sz="2200" b="1" dirty="0">
                <a:solidFill>
                  <a:schemeClr val="accent1"/>
                </a:solidFill>
              </a:rPr>
              <a:t>Build confidence through education, opportunities, and future life preparation.</a:t>
            </a:r>
          </a:p>
          <a:p>
            <a:r>
              <a:rPr lang="en-GB" sz="2200" b="1" dirty="0">
                <a:solidFill>
                  <a:schemeClr val="accent1"/>
                </a:solidFill>
              </a:rPr>
              <a:t>Enable young people to make informed choices.</a:t>
            </a:r>
          </a:p>
          <a:p>
            <a:r>
              <a:rPr lang="en-GB" sz="2200" b="1" dirty="0">
                <a:solidFill>
                  <a:schemeClr val="accent1"/>
                </a:solidFill>
              </a:rPr>
              <a:t>📜 </a:t>
            </a:r>
            <a:r>
              <a:rPr lang="en-GB" sz="2200" b="1" dirty="0">
                <a:solidFill>
                  <a:srgbClr val="C00000"/>
                </a:solidFill>
              </a:rPr>
              <a:t>Why It Matters</a:t>
            </a:r>
          </a:p>
          <a:p>
            <a:r>
              <a:rPr lang="en-GB" sz="2200" b="1" dirty="0">
                <a:solidFill>
                  <a:schemeClr val="accent1"/>
                </a:solidFill>
              </a:rPr>
              <a:t>Supports the Children and Families Act — their rights, their voice.</a:t>
            </a:r>
          </a:p>
          <a:p>
            <a:r>
              <a:rPr lang="en-GB" sz="2200" b="1" dirty="0">
                <a:solidFill>
                  <a:schemeClr val="accent1"/>
                </a:solidFill>
              </a:rPr>
              <a:t>Helps to support young people are ready and equipped for the future.</a:t>
            </a:r>
          </a:p>
          <a:p>
            <a:r>
              <a:rPr lang="en-GB" sz="2200" b="1" dirty="0">
                <a:solidFill>
                  <a:schemeClr val="accent1"/>
                </a:solidFill>
              </a:rPr>
              <a:t>It helps creates meaningful opportunities for growth and success </a:t>
            </a:r>
          </a:p>
        </p:txBody>
      </p:sp>
    </p:spTree>
    <p:extLst>
      <p:ext uri="{BB962C8B-B14F-4D97-AF65-F5344CB8AC3E}">
        <p14:creationId xmlns:p14="http://schemas.microsoft.com/office/powerpoint/2010/main" val="10163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31CA4-AC36-44C9-87F8-46EC4CF66C85}"/>
              </a:ext>
            </a:extLst>
          </p:cNvPr>
          <p:cNvSpPr>
            <a:spLocks noGrp="1"/>
          </p:cNvSpPr>
          <p:nvPr>
            <p:ph type="title"/>
          </p:nvPr>
        </p:nvSpPr>
        <p:spPr>
          <a:xfrm>
            <a:off x="598202" y="113121"/>
            <a:ext cx="11018520" cy="1434415"/>
          </a:xfrm>
        </p:spPr>
        <p:txBody>
          <a:bodyPr anchor="b">
            <a:normAutofit/>
          </a:bodyPr>
          <a:lstStyle/>
          <a:p>
            <a:pPr algn="ctr"/>
            <a:r>
              <a:rPr lang="en-GB" sz="4800" b="1" kern="0" spc="-10" dirty="0">
                <a:solidFill>
                  <a:schemeClr val="accent1"/>
                </a:solidFill>
                <a:latin typeface="Arial" panose="020B0604020202020204" pitchFamily="34" charset="0"/>
                <a:cs typeface="Arial" panose="020B0604020202020204" pitchFamily="34" charset="0"/>
              </a:rPr>
              <a:t>How do we support young people to ensure their voice is heard? </a:t>
            </a:r>
            <a:endParaRPr lang="en-GB" sz="4600" b="1" dirty="0">
              <a:solidFill>
                <a:schemeClr val="accent1"/>
              </a:solidFill>
            </a:endParaRP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ompany name&#10;&#10;Description automatically generated">
            <a:extLst>
              <a:ext uri="{FF2B5EF4-FFF2-40B4-BE49-F238E27FC236}">
                <a16:creationId xmlns:a16="http://schemas.microsoft.com/office/drawing/2014/main" id="{19294886-E99E-7FC1-4F3D-A5A52BC4EE6C}"/>
              </a:ext>
            </a:extLst>
          </p:cNvPr>
          <p:cNvPicPr>
            <a:picLocks noChangeAspect="1"/>
          </p:cNvPicPr>
          <p:nvPr/>
        </p:nvPicPr>
        <p:blipFill rotWithShape="1">
          <a:blip r:embed="rId3">
            <a:extLst>
              <a:ext uri="{28A0092B-C50C-407E-A947-70E740481C1C}">
                <a14:useLocalDpi xmlns:a14="http://schemas.microsoft.com/office/drawing/2010/main" val="0"/>
              </a:ext>
            </a:extLst>
          </a:blip>
          <a:srcRect l="5086" r="5209" b="-1"/>
          <a:stretch/>
        </p:blipFill>
        <p:spPr>
          <a:xfrm>
            <a:off x="9408862" y="4802496"/>
            <a:ext cx="2136431" cy="1649301"/>
          </a:xfrm>
          <a:prstGeom prst="rect">
            <a:avLst/>
          </a:prstGeom>
        </p:spPr>
      </p:pic>
      <p:sp>
        <p:nvSpPr>
          <p:cNvPr id="31" name="TextBox 30">
            <a:extLst>
              <a:ext uri="{FF2B5EF4-FFF2-40B4-BE49-F238E27FC236}">
                <a16:creationId xmlns:a16="http://schemas.microsoft.com/office/drawing/2014/main" id="{E6216CB9-7C23-1C1D-1FE8-30CB7C2388D3}"/>
              </a:ext>
            </a:extLst>
          </p:cNvPr>
          <p:cNvSpPr txBox="1"/>
          <p:nvPr/>
        </p:nvSpPr>
        <p:spPr>
          <a:xfrm>
            <a:off x="1023579" y="2356108"/>
            <a:ext cx="11044229" cy="3693319"/>
          </a:xfrm>
          <a:prstGeom prst="rect">
            <a:avLst/>
          </a:prstGeom>
          <a:noFill/>
        </p:spPr>
        <p:txBody>
          <a:bodyPr wrap="square">
            <a:spAutoFit/>
          </a:bodyPr>
          <a:lstStyle/>
          <a:p>
            <a:pPr>
              <a:buNone/>
            </a:pPr>
            <a:r>
              <a:rPr lang="en-GB" sz="3600" b="1" dirty="0">
                <a:solidFill>
                  <a:schemeClr val="accent2"/>
                </a:solidFill>
              </a:rPr>
              <a:t>✅ Meeting with Young People and Their Families</a:t>
            </a:r>
          </a:p>
          <a:p>
            <a:r>
              <a:rPr lang="en-GB" sz="3600" b="1" dirty="0">
                <a:solidFill>
                  <a:schemeClr val="accent2"/>
                </a:solidFill>
              </a:rPr>
              <a:t>✅ Empowering Parents and Carers as Advocates</a:t>
            </a:r>
          </a:p>
          <a:p>
            <a:r>
              <a:rPr lang="en-GB" sz="3600" b="1" dirty="0">
                <a:solidFill>
                  <a:schemeClr val="accent2"/>
                </a:solidFill>
              </a:rPr>
              <a:t>✅ Accurately Reflecting Their Voice</a:t>
            </a:r>
          </a:p>
          <a:p>
            <a:r>
              <a:rPr lang="en-GB" sz="3600" b="1" dirty="0">
                <a:solidFill>
                  <a:schemeClr val="accent2"/>
                </a:solidFill>
              </a:rPr>
              <a:t>✅ Preparing Young People to Express Themselves</a:t>
            </a:r>
          </a:p>
          <a:p>
            <a:r>
              <a:rPr lang="en-GB" sz="3600" b="1" dirty="0">
                <a:solidFill>
                  <a:schemeClr val="accent2"/>
                </a:solidFill>
              </a:rPr>
              <a:t>✅ Promoting Self-Advocacy</a:t>
            </a:r>
          </a:p>
          <a:p>
            <a:endParaRPr lang="en-GB" b="1" dirty="0"/>
          </a:p>
          <a:p>
            <a:endParaRPr lang="en-GB" b="1" dirty="0"/>
          </a:p>
          <a:p>
            <a:pPr>
              <a:buNone/>
            </a:pPr>
            <a:endParaRPr lang="en-GB" b="1" dirty="0"/>
          </a:p>
        </p:txBody>
      </p:sp>
    </p:spTree>
    <p:extLst>
      <p:ext uri="{BB962C8B-B14F-4D97-AF65-F5344CB8AC3E}">
        <p14:creationId xmlns:p14="http://schemas.microsoft.com/office/powerpoint/2010/main" val="397251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EAB50-69BF-5F10-B2F8-90F6B189DE9A}"/>
              </a:ext>
            </a:extLst>
          </p:cNvPr>
          <p:cNvSpPr>
            <a:spLocks noGrp="1"/>
          </p:cNvSpPr>
          <p:nvPr>
            <p:ph type="title"/>
          </p:nvPr>
        </p:nvSpPr>
        <p:spPr>
          <a:xfrm>
            <a:off x="574400" y="540705"/>
            <a:ext cx="6376640" cy="1626801"/>
          </a:xfrm>
        </p:spPr>
        <p:txBody>
          <a:bodyPr vert="horz" lIns="91440" tIns="45720" rIns="91440" bIns="45720" rtlCol="0" anchor="ctr">
            <a:normAutofit fontScale="90000"/>
          </a:bodyPr>
          <a:lstStyle/>
          <a:p>
            <a:br>
              <a:rPr lang="en-US" b="1" dirty="0">
                <a:solidFill>
                  <a:schemeClr val="accent5"/>
                </a:solidFill>
              </a:rPr>
            </a:br>
            <a:r>
              <a:rPr lang="en-GB" b="1" dirty="0">
                <a:solidFill>
                  <a:schemeClr val="accent1"/>
                </a:solidFill>
              </a:rPr>
              <a:t>www.sheffieldsendias.org.uk</a:t>
            </a:r>
            <a:br>
              <a:rPr lang="en-GB" dirty="0">
                <a:solidFill>
                  <a:schemeClr val="accent1"/>
                </a:solidFill>
              </a:rPr>
            </a:br>
            <a:endParaRPr lang="en-US" kern="1200" dirty="0">
              <a:solidFill>
                <a:schemeClr val="accent5"/>
              </a:solidFill>
              <a:latin typeface="+mj-lt"/>
              <a:ea typeface="+mj-ea"/>
              <a:cs typeface="+mj-cs"/>
            </a:endParaRP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ompany name&#10;&#10;Description automatically generated">
            <a:extLst>
              <a:ext uri="{FF2B5EF4-FFF2-40B4-BE49-F238E27FC236}">
                <a16:creationId xmlns:a16="http://schemas.microsoft.com/office/drawing/2014/main" id="{EE6C0F84-97F9-E633-FE03-D007B5516EDC}"/>
              </a:ext>
            </a:extLst>
          </p:cNvPr>
          <p:cNvPicPr>
            <a:picLocks noChangeAspect="1"/>
          </p:cNvPicPr>
          <p:nvPr/>
        </p:nvPicPr>
        <p:blipFill rotWithShape="1">
          <a:blip r:embed="rId3">
            <a:extLst>
              <a:ext uri="{28A0092B-C50C-407E-A947-70E740481C1C}">
                <a14:useLocalDpi xmlns:a14="http://schemas.microsoft.com/office/drawing/2010/main" val="0"/>
              </a:ext>
            </a:extLst>
          </a:blip>
          <a:srcRect t="17253" r="1" b="1"/>
          <a:stretch/>
        </p:blipFill>
        <p:spPr>
          <a:xfrm>
            <a:off x="7660435" y="4279897"/>
            <a:ext cx="3223992" cy="1847417"/>
          </a:xfrm>
          <a:prstGeom prst="rect">
            <a:avLst/>
          </a:prstGeom>
        </p:spPr>
      </p:pic>
      <p:sp>
        <p:nvSpPr>
          <p:cNvPr id="6" name="Content Placeholder 5">
            <a:extLst>
              <a:ext uri="{FF2B5EF4-FFF2-40B4-BE49-F238E27FC236}">
                <a16:creationId xmlns:a16="http://schemas.microsoft.com/office/drawing/2014/main" id="{0B28E784-892E-B0CA-2784-A59D6545EC1F}"/>
              </a:ext>
            </a:extLst>
          </p:cNvPr>
          <p:cNvSpPr>
            <a:spLocks noGrp="1"/>
          </p:cNvSpPr>
          <p:nvPr>
            <p:ph idx="1"/>
          </p:nvPr>
        </p:nvSpPr>
        <p:spPr>
          <a:xfrm>
            <a:off x="7134783" y="1083484"/>
            <a:ext cx="4275296" cy="4351338"/>
          </a:xfrm>
        </p:spPr>
        <p:txBody>
          <a:bodyPr>
            <a:normAutofit/>
          </a:bodyPr>
          <a:lstStyle/>
          <a:p>
            <a:pPr marL="0" indent="0" algn="ctr">
              <a:buNone/>
            </a:pPr>
            <a:r>
              <a:rPr lang="en-US" sz="4000" b="1" dirty="0">
                <a:solidFill>
                  <a:srgbClr val="C00000"/>
                </a:solidFill>
              </a:rPr>
              <a:t>Please look at our  website for further information </a:t>
            </a:r>
            <a:endParaRPr lang="en-GB" sz="4000" dirty="0">
              <a:solidFill>
                <a:srgbClr val="C00000"/>
              </a:solidFill>
            </a:endParaRPr>
          </a:p>
        </p:txBody>
      </p:sp>
      <p:sp>
        <p:nvSpPr>
          <p:cNvPr id="8" name="TextBox 7">
            <a:extLst>
              <a:ext uri="{FF2B5EF4-FFF2-40B4-BE49-F238E27FC236}">
                <a16:creationId xmlns:a16="http://schemas.microsoft.com/office/drawing/2014/main" id="{1A56F8F0-BC65-EE6A-7E9C-997432EA9C5B}"/>
              </a:ext>
            </a:extLst>
          </p:cNvPr>
          <p:cNvSpPr txBox="1"/>
          <p:nvPr/>
        </p:nvSpPr>
        <p:spPr>
          <a:xfrm>
            <a:off x="588932" y="2333767"/>
            <a:ext cx="5926432" cy="3785652"/>
          </a:xfrm>
          <a:prstGeom prst="rect">
            <a:avLst/>
          </a:prstGeom>
          <a:noFill/>
        </p:spPr>
        <p:txBody>
          <a:bodyPr wrap="square" rtlCol="0">
            <a:spAutoFit/>
          </a:bodyPr>
          <a:lstStyle/>
          <a:p>
            <a:pPr algn="ctr"/>
            <a:r>
              <a:rPr lang="en-GB" sz="4000">
                <a:solidFill>
                  <a:srgbClr val="C00000"/>
                </a:solidFill>
              </a:rPr>
              <a:t>Our website provides extensive information on PFA and features dedicated sections for Parents and Carers, as well as a new page for Young People</a:t>
            </a:r>
            <a:endParaRPr lang="en-GB" sz="4000" dirty="0">
              <a:solidFill>
                <a:srgbClr val="C00000"/>
              </a:solidFill>
            </a:endParaRPr>
          </a:p>
        </p:txBody>
      </p:sp>
    </p:spTree>
    <p:extLst>
      <p:ext uri="{BB962C8B-B14F-4D97-AF65-F5344CB8AC3E}">
        <p14:creationId xmlns:p14="http://schemas.microsoft.com/office/powerpoint/2010/main" val="27185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FC1E3-0C93-561A-EF17-09984ED59768}"/>
              </a:ext>
            </a:extLst>
          </p:cNvPr>
          <p:cNvSpPr>
            <a:spLocks noGrp="1"/>
          </p:cNvSpPr>
          <p:nvPr>
            <p:ph type="title"/>
          </p:nvPr>
        </p:nvSpPr>
        <p:spPr>
          <a:xfrm>
            <a:off x="4217563" y="4327110"/>
            <a:ext cx="7644627" cy="2751086"/>
          </a:xfrm>
        </p:spPr>
        <p:txBody>
          <a:bodyPr vert="horz" lIns="91440" tIns="45720" rIns="91440" bIns="45720" rtlCol="0" anchor="b">
            <a:normAutofit fontScale="90000"/>
          </a:bodyPr>
          <a:lstStyle/>
          <a:p>
            <a:pPr algn="ctr"/>
            <a:br>
              <a:rPr lang="en-US" sz="3100" b="1" kern="1200" dirty="0">
                <a:solidFill>
                  <a:schemeClr val="accent1">
                    <a:lumMod val="75000"/>
                  </a:schemeClr>
                </a:solidFill>
                <a:latin typeface="+mj-lt"/>
                <a:ea typeface="+mj-ea"/>
                <a:cs typeface="+mj-cs"/>
              </a:rPr>
            </a:br>
            <a:r>
              <a:rPr lang="en-US" sz="3100" b="1" kern="1200" dirty="0">
                <a:solidFill>
                  <a:schemeClr val="accent1">
                    <a:lumMod val="75000"/>
                  </a:schemeClr>
                </a:solidFill>
                <a:latin typeface="+mj-lt"/>
                <a:ea typeface="+mj-ea"/>
                <a:cs typeface="+mj-cs"/>
              </a:rPr>
              <a:t> </a:t>
            </a:r>
            <a:r>
              <a:rPr lang="en-US" sz="3100" b="1" kern="1200" dirty="0">
                <a:solidFill>
                  <a:schemeClr val="accent1"/>
                </a:solidFill>
                <a:latin typeface="+mj-lt"/>
                <a:ea typeface="+mj-ea"/>
                <a:cs typeface="+mj-cs"/>
              </a:rPr>
              <a:t>We </a:t>
            </a:r>
            <a:r>
              <a:rPr lang="en-GB" sz="3100" b="1" dirty="0">
                <a:solidFill>
                  <a:schemeClr val="accent1"/>
                </a:solidFill>
                <a:cs typeface="Arial" panose="020B0604020202020204" pitchFamily="34" charset="0"/>
              </a:rPr>
              <a:t>only take referrals directly from </a:t>
            </a:r>
            <a:br>
              <a:rPr lang="en-GB" sz="3100" b="1" dirty="0">
                <a:solidFill>
                  <a:schemeClr val="accent1"/>
                </a:solidFill>
                <a:cs typeface="Arial" panose="020B0604020202020204" pitchFamily="34" charset="0"/>
              </a:rPr>
            </a:br>
            <a:r>
              <a:rPr lang="en-GB" sz="3100" b="1" dirty="0">
                <a:solidFill>
                  <a:schemeClr val="accent1"/>
                </a:solidFill>
                <a:cs typeface="Arial" panose="020B0604020202020204" pitchFamily="34" charset="0"/>
              </a:rPr>
              <a:t>young people or the parents/ carers  of children</a:t>
            </a:r>
            <a:br>
              <a:rPr lang="en-GB" sz="3100" b="1" dirty="0">
                <a:solidFill>
                  <a:schemeClr val="accent1"/>
                </a:solidFill>
                <a:cs typeface="Arial" panose="020B0604020202020204" pitchFamily="34" charset="0"/>
              </a:rPr>
            </a:br>
            <a:br>
              <a:rPr lang="en-GB" sz="3100" b="1" dirty="0">
                <a:solidFill>
                  <a:schemeClr val="accent1"/>
                </a:solidFill>
                <a:cs typeface="Arial" panose="020B0604020202020204" pitchFamily="34" charset="0"/>
              </a:rPr>
            </a:br>
            <a:r>
              <a:rPr lang="en-GB" sz="3100" b="1" dirty="0">
                <a:solidFill>
                  <a:srgbClr val="C00000"/>
                </a:solidFill>
                <a:cs typeface="Arial" panose="020B0604020202020204" pitchFamily="34" charset="0"/>
              </a:rPr>
              <a:t>On the phone: 0114 2736009</a:t>
            </a:r>
            <a:br>
              <a:rPr lang="en-GB" sz="3100" b="1" dirty="0">
                <a:solidFill>
                  <a:srgbClr val="C00000"/>
                </a:solidFill>
                <a:cs typeface="Arial" panose="020B0604020202020204" pitchFamily="34" charset="0"/>
              </a:rPr>
            </a:br>
            <a:r>
              <a:rPr lang="en-GB" sz="3100" b="1" dirty="0">
                <a:solidFill>
                  <a:srgbClr val="C00000"/>
                </a:solidFill>
                <a:cs typeface="Arial" panose="020B0604020202020204" pitchFamily="34" charset="0"/>
              </a:rPr>
              <a:t>Email: </a:t>
            </a:r>
            <a:r>
              <a:rPr lang="en-GB" sz="3100" b="1" dirty="0">
                <a:solidFill>
                  <a:srgbClr val="C00000"/>
                </a:solidFill>
                <a:cs typeface="Arial" panose="020B0604020202020204" pitchFamily="34" charset="0"/>
                <a:hlinkClick r:id="rId2">
                  <a:extLst>
                    <a:ext uri="{A12FA001-AC4F-418D-AE19-62706E023703}">
                      <ahyp:hlinkClr xmlns:ahyp="http://schemas.microsoft.com/office/drawing/2018/hyperlinkcolor" val="tx"/>
                    </a:ext>
                  </a:extLst>
                </a:hlinkClick>
              </a:rPr>
              <a:t>ssendias@sheffield.gov.uk</a:t>
            </a:r>
            <a:br>
              <a:rPr lang="en-GB" sz="3100" b="1" dirty="0">
                <a:solidFill>
                  <a:srgbClr val="C00000"/>
                </a:solidFill>
                <a:cs typeface="Arial" panose="020B0604020202020204" pitchFamily="34" charset="0"/>
              </a:rPr>
            </a:br>
            <a:r>
              <a:rPr lang="en-GB" sz="3100" b="1" dirty="0">
                <a:solidFill>
                  <a:srgbClr val="C00000"/>
                </a:solidFill>
                <a:cs typeface="Arial" panose="020B0604020202020204" pitchFamily="34" charset="0"/>
              </a:rPr>
              <a:t>Website: </a:t>
            </a:r>
            <a:r>
              <a:rPr lang="en-GB" sz="3100" b="1" dirty="0">
                <a:solidFill>
                  <a:srgbClr val="C00000"/>
                </a:solidFill>
                <a:cs typeface="Arial" panose="020B0604020202020204" pitchFamily="34" charset="0"/>
                <a:hlinkClick r:id="rId3">
                  <a:extLst>
                    <a:ext uri="{A12FA001-AC4F-418D-AE19-62706E023703}">
                      <ahyp:hlinkClr xmlns:ahyp="http://schemas.microsoft.com/office/drawing/2018/hyperlinkcolor" val="tx"/>
                    </a:ext>
                  </a:extLst>
                </a:hlinkClick>
              </a:rPr>
              <a:t>www.sheffieldsendias.org.uk</a:t>
            </a:r>
            <a:r>
              <a:rPr lang="en-GB" sz="3100" b="1" dirty="0">
                <a:solidFill>
                  <a:srgbClr val="C00000"/>
                </a:solidFill>
                <a:cs typeface="Arial" panose="020B0604020202020204" pitchFamily="34" charset="0"/>
              </a:rPr>
              <a:t> </a:t>
            </a:r>
            <a:br>
              <a:rPr lang="en-GB" sz="3100" b="1" dirty="0">
                <a:solidFill>
                  <a:srgbClr val="C00000"/>
                </a:solidFill>
                <a:cs typeface="Arial" panose="020B0604020202020204" pitchFamily="34" charset="0"/>
              </a:rPr>
            </a:br>
            <a:r>
              <a:rPr lang="en-GB" sz="3100" b="1" dirty="0">
                <a:solidFill>
                  <a:srgbClr val="C00000"/>
                </a:solidFill>
                <a:cs typeface="Arial" panose="020B0604020202020204" pitchFamily="34" charset="0"/>
              </a:rPr>
              <a:t>At drop ins and other events</a:t>
            </a:r>
            <a:br>
              <a:rPr lang="en-GB" sz="3100" b="1" dirty="0">
                <a:solidFill>
                  <a:srgbClr val="C00000"/>
                </a:solidFill>
                <a:cs typeface="Arial" panose="020B0604020202020204" pitchFamily="34" charset="0"/>
              </a:rPr>
            </a:br>
            <a:br>
              <a:rPr lang="en-GB" sz="3100" dirty="0">
                <a:cs typeface="Arial" panose="020B0604020202020204" pitchFamily="34" charset="0"/>
              </a:rPr>
            </a:br>
            <a:r>
              <a:rPr lang="en-GB" sz="3100" b="1" dirty="0">
                <a:solidFill>
                  <a:schemeClr val="accent1"/>
                </a:solidFill>
                <a:cs typeface="Arial" panose="020B0604020202020204" pitchFamily="34" charset="0"/>
              </a:rPr>
              <a:t>We can not discuss cases with other professionals without parent/ carer or young persons permission but we can discuss general themes and give non specific advice.</a:t>
            </a:r>
            <a:br>
              <a:rPr lang="en-GB" sz="3100" b="1" dirty="0">
                <a:solidFill>
                  <a:schemeClr val="accent1"/>
                </a:solidFill>
                <a:cs typeface="Arial" panose="020B0604020202020204" pitchFamily="34" charset="0"/>
              </a:rPr>
            </a:br>
            <a:br>
              <a:rPr lang="en-US" b="1" kern="1200" dirty="0">
                <a:solidFill>
                  <a:schemeClr val="accent1">
                    <a:lumMod val="75000"/>
                  </a:schemeClr>
                </a:solidFill>
                <a:latin typeface="+mj-lt"/>
                <a:ea typeface="+mj-ea"/>
                <a:cs typeface="+mj-cs"/>
              </a:rPr>
            </a:br>
            <a:r>
              <a:rPr lang="en-US" b="1" kern="1200" dirty="0">
                <a:solidFill>
                  <a:schemeClr val="accent1">
                    <a:lumMod val="75000"/>
                  </a:schemeClr>
                </a:solidFill>
                <a:latin typeface="+mj-lt"/>
                <a:ea typeface="+mj-ea"/>
                <a:cs typeface="+mj-cs"/>
              </a:rPr>
              <a:t>-</a:t>
            </a:r>
            <a:endParaRPr lang="en-US" sz="4900" kern="1200" dirty="0">
              <a:solidFill>
                <a:srgbClr val="C00000"/>
              </a:solidFill>
              <a:latin typeface="+mj-lt"/>
              <a:ea typeface="+mj-ea"/>
              <a:cs typeface="+mj-cs"/>
            </a:endParaRPr>
          </a:p>
        </p:txBody>
      </p:sp>
      <p:pic>
        <p:nvPicPr>
          <p:cNvPr id="20" name="Graphic 19" descr="Telephone">
            <a:extLst>
              <a:ext uri="{FF2B5EF4-FFF2-40B4-BE49-F238E27FC236}">
                <a16:creationId xmlns:a16="http://schemas.microsoft.com/office/drawing/2014/main" id="{705106ED-AB58-2551-80AE-97E6B8F4D9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810" y="2508031"/>
            <a:ext cx="2439666" cy="2439666"/>
          </a:xfrm>
          <a:prstGeom prst="rect">
            <a:avLst/>
          </a:prstGeom>
        </p:spPr>
      </p:pic>
    </p:spTree>
    <p:extLst>
      <p:ext uri="{BB962C8B-B14F-4D97-AF65-F5344CB8AC3E}">
        <p14:creationId xmlns:p14="http://schemas.microsoft.com/office/powerpoint/2010/main" val="42719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74956e-5a1c-424b-9a69-c935c7f7aa96" xsi:nil="true"/>
    <lcf76f155ced4ddcb4097134ff3c332f xmlns="18d0026e-0569-4cc8-a916-c9880ce59cc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38570FE112B54ABDF2CD75499AA2E2" ma:contentTypeVersion="15" ma:contentTypeDescription="Create a new document." ma:contentTypeScope="" ma:versionID="e067415c0491ef354ba65c8143f8d3df">
  <xsd:schema xmlns:xsd="http://www.w3.org/2001/XMLSchema" xmlns:xs="http://www.w3.org/2001/XMLSchema" xmlns:p="http://schemas.microsoft.com/office/2006/metadata/properties" xmlns:ns2="18d0026e-0569-4cc8-a916-c9880ce59cca" xmlns:ns3="3974956e-5a1c-424b-9a69-c935c7f7aa96" targetNamespace="http://schemas.microsoft.com/office/2006/metadata/properties" ma:root="true" ma:fieldsID="84ec663d3f3e5e53f204094b168b17ae" ns2:_="" ns3:_="">
    <xsd:import namespace="18d0026e-0569-4cc8-a916-c9880ce59cca"/>
    <xsd:import namespace="3974956e-5a1c-424b-9a69-c935c7f7aa9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0026e-0569-4cc8-a916-c9880ce59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514f55-2398-460d-b1d9-0db7fd9bad4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74956e-5a1c-424b-9a69-c935c7f7a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711d1d2-93aa-447a-918f-6694dca3b42e}" ma:internalName="TaxCatchAll" ma:showField="CatchAllData" ma:web="3974956e-5a1c-424b-9a69-c935c7f7a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3FD9C5-8905-4CA1-AC87-8D25EE0A92B8}">
  <ds:schemaRefs>
    <ds:schemaRef ds:uri="http://purl.org/dc/elements/1.1/"/>
    <ds:schemaRef ds:uri="http://schemas.microsoft.com/office/2006/metadata/properties"/>
    <ds:schemaRef ds:uri="http://schemas.microsoft.com/office/2006/documentManagement/types"/>
    <ds:schemaRef ds:uri="http://purl.org/dc/terms/"/>
    <ds:schemaRef ds:uri="18d0026e-0569-4cc8-a916-c9880ce59cca"/>
    <ds:schemaRef ds:uri="3974956e-5a1c-424b-9a69-c935c7f7aa96"/>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C6448B-0384-4E48-B3AE-1C7B455991F2}">
  <ds:schemaRefs>
    <ds:schemaRef ds:uri="http://schemas.microsoft.com/sharepoint/v3/contenttype/forms"/>
  </ds:schemaRefs>
</ds:datastoreItem>
</file>

<file path=customXml/itemProps3.xml><?xml version="1.0" encoding="utf-8"?>
<ds:datastoreItem xmlns:ds="http://schemas.openxmlformats.org/officeDocument/2006/customXml" ds:itemID="{E37A4F62-0E3D-4571-8C55-5C18E222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0026e-0569-4cc8-a916-c9880ce59cca"/>
    <ds:schemaRef ds:uri="3974956e-5a1c-424b-9a69-c935c7f7a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2422</TotalTime>
  <Words>1263</Words>
  <Application>Microsoft Office PowerPoint</Application>
  <PresentationFormat>Widescreen</PresentationFormat>
  <Paragraphs>114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What can we help with?</vt:lpstr>
      <vt:lpstr>How do we support - </vt:lpstr>
      <vt:lpstr>How do we support PFA? - Education, training and employment - Independent Living:  - Friends, Relationships and Community:  - Good Health:   </vt:lpstr>
      <vt:lpstr>Why do we support young people to make choices and shape their future?  </vt:lpstr>
      <vt:lpstr>How do we support young people to ensure their voice is heard? </vt:lpstr>
      <vt:lpstr> www.sheffieldsendias.org.uk </vt:lpstr>
      <vt:lpstr>  We only take referrals directly from  young people or the parents/ carers  of children  On the phone: 0114 2736009 Email: ssendias@sheffield.gov.uk Website: www.sheffieldsendias.org.uk  At drop ins and other events  We can not discuss cases with other professionals without parent/ carer or young persons permission but we can discuss general themes and give non specific advice.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Wilks Lucy</dc:creator>
  <cp:lastModifiedBy>Hazey Wareham</cp:lastModifiedBy>
  <cp:revision>52</cp:revision>
  <dcterms:created xsi:type="dcterms:W3CDTF">2020-10-23T14:41:20Z</dcterms:created>
  <dcterms:modified xsi:type="dcterms:W3CDTF">2025-07-08T15:41:19Z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26a34-59ed-402c-a326-5f7429bfdaa8_Enabled">
    <vt:lpwstr>true</vt:lpwstr>
  </property>
  <property fmtid="{D5CDD505-2E9C-101B-9397-08002B2CF9AE}" pid="3" name="MSIP_Label_3ec26a34-59ed-402c-a326-5f7429bfdaa8_SetDate">
    <vt:lpwstr>2022-02-21T11:04:10Z</vt:lpwstr>
  </property>
  <property fmtid="{D5CDD505-2E9C-101B-9397-08002B2CF9AE}" pid="4" name="MSIP_Label_3ec26a34-59ed-402c-a326-5f7429bfdaa8_Method">
    <vt:lpwstr>Privileged</vt:lpwstr>
  </property>
  <property fmtid="{D5CDD505-2E9C-101B-9397-08002B2CF9AE}" pid="5" name="MSIP_Label_3ec26a34-59ed-402c-a326-5f7429bfdaa8_Name">
    <vt:lpwstr>Non-Official</vt:lpwstr>
  </property>
  <property fmtid="{D5CDD505-2E9C-101B-9397-08002B2CF9AE}" pid="6" name="MSIP_Label_3ec26a34-59ed-402c-a326-5f7429bfdaa8_SiteId">
    <vt:lpwstr>a1ba59b9-7204-48d8-a360-7770245ad4a9</vt:lpwstr>
  </property>
  <property fmtid="{D5CDD505-2E9C-101B-9397-08002B2CF9AE}" pid="7" name="MSIP_Label_3ec26a34-59ed-402c-a326-5f7429bfdaa8_ActionId">
    <vt:lpwstr>e91e96fc-cf47-4e43-baea-2bb5fec0cad5</vt:lpwstr>
  </property>
  <property fmtid="{D5CDD505-2E9C-101B-9397-08002B2CF9AE}" pid="8" name="MSIP_Label_3ec26a34-59ed-402c-a326-5f7429bfdaa8_ContentBits">
    <vt:lpwstr>0</vt:lpwstr>
  </property>
  <property fmtid="{D5CDD505-2E9C-101B-9397-08002B2CF9AE}" pid="9" name="ContentTypeId">
    <vt:lpwstr>0x010100AB38570FE112B54ABDF2CD75499AA2E2</vt:lpwstr>
  </property>
  <property fmtid="{D5CDD505-2E9C-101B-9397-08002B2CF9AE}" pid="10" name="Order">
    <vt:r8>2202200</vt:r8>
  </property>
  <property fmtid="{D5CDD505-2E9C-101B-9397-08002B2CF9AE}" pid="11" name="MediaServiceImageTags">
    <vt:lpwstr/>
  </property>
</Properties>
</file>